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01CCAD-9FE1-4B8B-9DE0-8BAAC0979912}" v="594" dt="2022-08-06T17:06:18.1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4660"/>
  </p:normalViewPr>
  <p:slideViewPr>
    <p:cSldViewPr snapToGrid="0">
      <p:cViewPr varScale="1">
        <p:scale>
          <a:sx n="101" d="100"/>
          <a:sy n="101" d="100"/>
        </p:scale>
        <p:origin x="138"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hil Reddy" userId="209e775a4ae634e3" providerId="Windows Live" clId="Web-{E701CCAD-9FE1-4B8B-9DE0-8BAAC0979912}"/>
    <pc:docChg chg="addSld delSld modSld addMainMaster delMainMaster">
      <pc:chgData name="Akhil Reddy" userId="209e775a4ae634e3" providerId="Windows Live" clId="Web-{E701CCAD-9FE1-4B8B-9DE0-8BAAC0979912}" dt="2022-08-06T17:06:18.175" v="603"/>
      <pc:docMkLst>
        <pc:docMk/>
      </pc:docMkLst>
      <pc:sldChg chg="addSp delSp modSp mod setBg modClrScheme chgLayout">
        <pc:chgData name="Akhil Reddy" userId="209e775a4ae634e3" providerId="Windows Live" clId="Web-{E701CCAD-9FE1-4B8B-9DE0-8BAAC0979912}" dt="2022-08-06T15:57:57.555" v="61" actId="20577"/>
        <pc:sldMkLst>
          <pc:docMk/>
          <pc:sldMk cId="128632686" sldId="256"/>
        </pc:sldMkLst>
        <pc:spChg chg="mod">
          <ac:chgData name="Akhil Reddy" userId="209e775a4ae634e3" providerId="Windows Live" clId="Web-{E701CCAD-9FE1-4B8B-9DE0-8BAAC0979912}" dt="2022-08-06T15:57:57.555" v="61" actId="20577"/>
          <ac:spMkLst>
            <pc:docMk/>
            <pc:sldMk cId="128632686" sldId="256"/>
            <ac:spMk id="2" creationId="{00000000-0000-0000-0000-000000000000}"/>
          </ac:spMkLst>
        </pc:spChg>
        <pc:spChg chg="del mod">
          <ac:chgData name="Akhil Reddy" userId="209e775a4ae634e3" providerId="Windows Live" clId="Web-{E701CCAD-9FE1-4B8B-9DE0-8BAAC0979912}" dt="2022-08-06T15:55:28.160" v="41"/>
          <ac:spMkLst>
            <pc:docMk/>
            <pc:sldMk cId="128632686" sldId="256"/>
            <ac:spMk id="3" creationId="{00000000-0000-0000-0000-000000000000}"/>
          </ac:spMkLst>
        </pc:spChg>
        <pc:spChg chg="add del">
          <ac:chgData name="Akhil Reddy" userId="209e775a4ae634e3" providerId="Windows Live" clId="Web-{E701CCAD-9FE1-4B8B-9DE0-8BAAC0979912}" dt="2022-08-06T15:56:05.489" v="42"/>
          <ac:spMkLst>
            <pc:docMk/>
            <pc:sldMk cId="128632686" sldId="256"/>
            <ac:spMk id="8" creationId="{D7BDA416-AC4E-4E2A-A8F0-90079E8DFB0B}"/>
          </ac:spMkLst>
        </pc:spChg>
        <pc:spChg chg="add">
          <ac:chgData name="Akhil Reddy" userId="209e775a4ae634e3" providerId="Windows Live" clId="Web-{E701CCAD-9FE1-4B8B-9DE0-8BAAC0979912}" dt="2022-08-06T15:56:05.489" v="42"/>
          <ac:spMkLst>
            <pc:docMk/>
            <pc:sldMk cId="128632686" sldId="256"/>
            <ac:spMk id="13" creationId="{CA5B2A81-2C8E-4963-AFD4-E539D168B475}"/>
          </ac:spMkLst>
        </pc:spChg>
        <pc:grpChg chg="add">
          <ac:chgData name="Akhil Reddy" userId="209e775a4ae634e3" providerId="Windows Live" clId="Web-{E701CCAD-9FE1-4B8B-9DE0-8BAAC0979912}" dt="2022-08-06T15:56:05.489" v="42"/>
          <ac:grpSpMkLst>
            <pc:docMk/>
            <pc:sldMk cId="128632686" sldId="256"/>
            <ac:grpSpMk id="15" creationId="{29578809-4F8C-4A9B-A59D-0D7BDA6B179C}"/>
          </ac:grpSpMkLst>
        </pc:grpChg>
        <pc:grpChg chg="add">
          <ac:chgData name="Akhil Reddy" userId="209e775a4ae634e3" providerId="Windows Live" clId="Web-{E701CCAD-9FE1-4B8B-9DE0-8BAAC0979912}" dt="2022-08-06T15:56:05.489" v="42"/>
          <ac:grpSpMkLst>
            <pc:docMk/>
            <pc:sldMk cId="128632686" sldId="256"/>
            <ac:grpSpMk id="60" creationId="{E69E4645-4CFC-4C14-9639-295E67859300}"/>
          </ac:grpSpMkLst>
        </pc:grpChg>
        <pc:cxnChg chg="add">
          <ac:chgData name="Akhil Reddy" userId="209e775a4ae634e3" providerId="Windows Live" clId="Web-{E701CCAD-9FE1-4B8B-9DE0-8BAAC0979912}" dt="2022-08-06T15:56:05.489" v="42"/>
          <ac:cxnSpMkLst>
            <pc:docMk/>
            <pc:sldMk cId="128632686" sldId="256"/>
            <ac:cxnSpMk id="58" creationId="{C88FC08C-C419-4B3F-B3C4-074AE704518A}"/>
          </ac:cxnSpMkLst>
        </pc:cxnChg>
      </pc:sldChg>
      <pc:sldChg chg="modSp new">
        <pc:chgData name="Akhil Reddy" userId="209e775a4ae634e3" providerId="Windows Live" clId="Web-{E701CCAD-9FE1-4B8B-9DE0-8BAAC0979912}" dt="2022-08-06T17:06:04.846" v="602" actId="20577"/>
        <pc:sldMkLst>
          <pc:docMk/>
          <pc:sldMk cId="1545333264" sldId="257"/>
        </pc:sldMkLst>
        <pc:spChg chg="mod">
          <ac:chgData name="Akhil Reddy" userId="209e775a4ae634e3" providerId="Windows Live" clId="Web-{E701CCAD-9FE1-4B8B-9DE0-8BAAC0979912}" dt="2022-08-06T16:19:14.363" v="257" actId="20577"/>
          <ac:spMkLst>
            <pc:docMk/>
            <pc:sldMk cId="1545333264" sldId="257"/>
            <ac:spMk id="2" creationId="{A7DE8109-DA4A-C678-C9C6-AD0EBDEFF888}"/>
          </ac:spMkLst>
        </pc:spChg>
        <pc:spChg chg="mod">
          <ac:chgData name="Akhil Reddy" userId="209e775a4ae634e3" providerId="Windows Live" clId="Web-{E701CCAD-9FE1-4B8B-9DE0-8BAAC0979912}" dt="2022-08-06T17:06:04.846" v="602" actId="20577"/>
          <ac:spMkLst>
            <pc:docMk/>
            <pc:sldMk cId="1545333264" sldId="257"/>
            <ac:spMk id="3" creationId="{636A2985-E0E1-E259-5DDA-020A675D76A8}"/>
          </ac:spMkLst>
        </pc:spChg>
      </pc:sldChg>
      <pc:sldChg chg="modSp new">
        <pc:chgData name="Akhil Reddy" userId="209e775a4ae634e3" providerId="Windows Live" clId="Web-{E701CCAD-9FE1-4B8B-9DE0-8BAAC0979912}" dt="2022-08-06T16:21:18.444" v="275" actId="14100"/>
        <pc:sldMkLst>
          <pc:docMk/>
          <pc:sldMk cId="1276482927" sldId="258"/>
        </pc:sldMkLst>
        <pc:spChg chg="mod">
          <ac:chgData name="Akhil Reddy" userId="209e775a4ae634e3" providerId="Windows Live" clId="Web-{E701CCAD-9FE1-4B8B-9DE0-8BAAC0979912}" dt="2022-08-06T16:20:16.490" v="264" actId="1076"/>
          <ac:spMkLst>
            <pc:docMk/>
            <pc:sldMk cId="1276482927" sldId="258"/>
            <ac:spMk id="2" creationId="{6823F5E8-FE50-5653-C7B9-C55FB05F8C15}"/>
          </ac:spMkLst>
        </pc:spChg>
        <pc:spChg chg="mod">
          <ac:chgData name="Akhil Reddy" userId="209e775a4ae634e3" providerId="Windows Live" clId="Web-{E701CCAD-9FE1-4B8B-9DE0-8BAAC0979912}" dt="2022-08-06T16:21:18.444" v="275" actId="14100"/>
          <ac:spMkLst>
            <pc:docMk/>
            <pc:sldMk cId="1276482927" sldId="258"/>
            <ac:spMk id="3" creationId="{7545BF49-00BA-19E4-3C9D-9E04C2348B16}"/>
          </ac:spMkLst>
        </pc:spChg>
      </pc:sldChg>
      <pc:sldChg chg="addSp delSp modSp new mod setBg modClrScheme chgLayout">
        <pc:chgData name="Akhil Reddy" userId="209e775a4ae634e3" providerId="Windows Live" clId="Web-{E701CCAD-9FE1-4B8B-9DE0-8BAAC0979912}" dt="2022-08-06T16:28:13.049" v="306" actId="20577"/>
        <pc:sldMkLst>
          <pc:docMk/>
          <pc:sldMk cId="924974304" sldId="259"/>
        </pc:sldMkLst>
        <pc:spChg chg="mod ord">
          <ac:chgData name="Akhil Reddy" userId="209e775a4ae634e3" providerId="Windows Live" clId="Web-{E701CCAD-9FE1-4B8B-9DE0-8BAAC0979912}" dt="2022-08-06T16:27:47.720" v="302" actId="14100"/>
          <ac:spMkLst>
            <pc:docMk/>
            <pc:sldMk cId="924974304" sldId="259"/>
            <ac:spMk id="2" creationId="{96FBFDB1-CC3B-21A7-2B78-C640BC381B1B}"/>
          </ac:spMkLst>
        </pc:spChg>
        <pc:spChg chg="del">
          <ac:chgData name="Akhil Reddy" userId="209e775a4ae634e3" providerId="Windows Live" clId="Web-{E701CCAD-9FE1-4B8B-9DE0-8BAAC0979912}" dt="2022-08-06T16:25:03.950" v="286"/>
          <ac:spMkLst>
            <pc:docMk/>
            <pc:sldMk cId="924974304" sldId="259"/>
            <ac:spMk id="3" creationId="{74D60C0B-7EEA-788E-955B-4B9364277314}"/>
          </ac:spMkLst>
        </pc:spChg>
        <pc:spChg chg="add mod">
          <ac:chgData name="Akhil Reddy" userId="209e775a4ae634e3" providerId="Windows Live" clId="Web-{E701CCAD-9FE1-4B8B-9DE0-8BAAC0979912}" dt="2022-08-06T16:28:13.049" v="306" actId="20577"/>
          <ac:spMkLst>
            <pc:docMk/>
            <pc:sldMk cId="924974304" sldId="259"/>
            <ac:spMk id="9" creationId="{D6314E16-7EB2-156B-ED4F-08DECA1DCFE5}"/>
          </ac:spMkLst>
        </pc:spChg>
        <pc:spChg chg="add">
          <ac:chgData name="Akhil Reddy" userId="209e775a4ae634e3" providerId="Windows Live" clId="Web-{E701CCAD-9FE1-4B8B-9DE0-8BAAC0979912}" dt="2022-08-06T16:27:02.094" v="291"/>
          <ac:spMkLst>
            <pc:docMk/>
            <pc:sldMk cId="924974304" sldId="259"/>
            <ac:spMk id="12" creationId="{DB66C9CD-6BF4-44CA-8078-0BB819080761}"/>
          </ac:spMkLst>
        </pc:spChg>
        <pc:picChg chg="add mod ord">
          <ac:chgData name="Akhil Reddy" userId="209e775a4ae634e3" providerId="Windows Live" clId="Web-{E701CCAD-9FE1-4B8B-9DE0-8BAAC0979912}" dt="2022-08-06T16:27:24.579" v="298" actId="14100"/>
          <ac:picMkLst>
            <pc:docMk/>
            <pc:sldMk cId="924974304" sldId="259"/>
            <ac:picMk id="4" creationId="{E13DF44C-FC5D-40A1-4D66-C4840217C5BB}"/>
          </ac:picMkLst>
        </pc:picChg>
        <pc:picChg chg="add mod">
          <ac:chgData name="Akhil Reddy" userId="209e775a4ae634e3" providerId="Windows Live" clId="Web-{E701CCAD-9FE1-4B8B-9DE0-8BAAC0979912}" dt="2022-08-06T16:27:12.282" v="294" actId="14100"/>
          <ac:picMkLst>
            <pc:docMk/>
            <pc:sldMk cId="924974304" sldId="259"/>
            <ac:picMk id="5" creationId="{61EC032F-0B9B-3C94-6FE1-95C97FB10ACC}"/>
          </ac:picMkLst>
        </pc:picChg>
        <pc:cxnChg chg="add">
          <ac:chgData name="Akhil Reddy" userId="209e775a4ae634e3" providerId="Windows Live" clId="Web-{E701CCAD-9FE1-4B8B-9DE0-8BAAC0979912}" dt="2022-08-06T16:27:02.094" v="291"/>
          <ac:cxnSpMkLst>
            <pc:docMk/>
            <pc:sldMk cId="924974304" sldId="259"/>
            <ac:cxnSpMk id="14" creationId="{CC9CF63D-A2A3-4ECF-BC53-4B0D56918FB4}"/>
          </ac:cxnSpMkLst>
        </pc:cxnChg>
      </pc:sldChg>
      <pc:sldChg chg="addSp delSp modSp new mod setBg modClrScheme chgLayout">
        <pc:chgData name="Akhil Reddy" userId="209e775a4ae634e3" providerId="Windows Live" clId="Web-{E701CCAD-9FE1-4B8B-9DE0-8BAAC0979912}" dt="2022-08-06T16:31:08.241" v="321" actId="14100"/>
        <pc:sldMkLst>
          <pc:docMk/>
          <pc:sldMk cId="2503944776" sldId="260"/>
        </pc:sldMkLst>
        <pc:spChg chg="mod ord">
          <ac:chgData name="Akhil Reddy" userId="209e775a4ae634e3" providerId="Windows Live" clId="Web-{E701CCAD-9FE1-4B8B-9DE0-8BAAC0979912}" dt="2022-08-06T16:30:31.318" v="315"/>
          <ac:spMkLst>
            <pc:docMk/>
            <pc:sldMk cId="2503944776" sldId="260"/>
            <ac:spMk id="2" creationId="{7D3C9332-1E7E-FDC0-6CA7-1DD6C2FE619E}"/>
          </ac:spMkLst>
        </pc:spChg>
        <pc:spChg chg="del">
          <ac:chgData name="Akhil Reddy" userId="209e775a4ae634e3" providerId="Windows Live" clId="Web-{E701CCAD-9FE1-4B8B-9DE0-8BAAC0979912}" dt="2022-08-06T16:29:52.270" v="310"/>
          <ac:spMkLst>
            <pc:docMk/>
            <pc:sldMk cId="2503944776" sldId="260"/>
            <ac:spMk id="3" creationId="{8FE08C98-9151-7DC5-2A44-6D718EDA1636}"/>
          </ac:spMkLst>
        </pc:spChg>
        <pc:spChg chg="add del mod ord">
          <ac:chgData name="Akhil Reddy" userId="209e775a4ae634e3" providerId="Windows Live" clId="Web-{E701CCAD-9FE1-4B8B-9DE0-8BAAC0979912}" dt="2022-08-06T16:30:08.145" v="314"/>
          <ac:spMkLst>
            <pc:docMk/>
            <pc:sldMk cId="2503944776" sldId="260"/>
            <ac:spMk id="5" creationId="{FB872D92-8386-4DB4-5D72-07D0D4C0A8DC}"/>
          </ac:spMkLst>
        </pc:spChg>
        <pc:spChg chg="add mod">
          <ac:chgData name="Akhil Reddy" userId="209e775a4ae634e3" providerId="Windows Live" clId="Web-{E701CCAD-9FE1-4B8B-9DE0-8BAAC0979912}" dt="2022-08-06T16:31:08.241" v="321" actId="14100"/>
          <ac:spMkLst>
            <pc:docMk/>
            <pc:sldMk cId="2503944776" sldId="260"/>
            <ac:spMk id="8" creationId="{6ACC3818-F166-CFFB-DD06-601915582440}"/>
          </ac:spMkLst>
        </pc:spChg>
        <pc:spChg chg="add">
          <ac:chgData name="Akhil Reddy" userId="209e775a4ae634e3" providerId="Windows Live" clId="Web-{E701CCAD-9FE1-4B8B-9DE0-8BAAC0979912}" dt="2022-08-06T16:30:31.318" v="315"/>
          <ac:spMkLst>
            <pc:docMk/>
            <pc:sldMk cId="2503944776" sldId="260"/>
            <ac:spMk id="11" creationId="{EEE96A74-B62B-4642-AB22-7776A5F48CE7}"/>
          </ac:spMkLst>
        </pc:spChg>
        <pc:picChg chg="add mod ord">
          <ac:chgData name="Akhil Reddy" userId="209e775a4ae634e3" providerId="Windows Live" clId="Web-{E701CCAD-9FE1-4B8B-9DE0-8BAAC0979912}" dt="2022-08-06T16:30:31.318" v="315"/>
          <ac:picMkLst>
            <pc:docMk/>
            <pc:sldMk cId="2503944776" sldId="260"/>
            <ac:picMk id="4" creationId="{86D713F2-50C5-6A15-F526-07B95B2266BD}"/>
          </ac:picMkLst>
        </pc:picChg>
        <pc:cxnChg chg="add">
          <ac:chgData name="Akhil Reddy" userId="209e775a4ae634e3" providerId="Windows Live" clId="Web-{E701CCAD-9FE1-4B8B-9DE0-8BAAC0979912}" dt="2022-08-06T16:30:31.318" v="315"/>
          <ac:cxnSpMkLst>
            <pc:docMk/>
            <pc:sldMk cId="2503944776" sldId="260"/>
            <ac:cxnSpMk id="13" creationId="{3A513CAD-9784-4D35-BAF9-1F7DDD697BDB}"/>
          </ac:cxnSpMkLst>
        </pc:cxnChg>
      </pc:sldChg>
      <pc:sldChg chg="addSp delSp modSp new">
        <pc:chgData name="Akhil Reddy" userId="209e775a4ae634e3" providerId="Windows Live" clId="Web-{E701CCAD-9FE1-4B8B-9DE0-8BAAC0979912}" dt="2022-08-06T16:40:15.192" v="387" actId="20577"/>
        <pc:sldMkLst>
          <pc:docMk/>
          <pc:sldMk cId="1241612573" sldId="261"/>
        </pc:sldMkLst>
        <pc:spChg chg="mod">
          <ac:chgData name="Akhil Reddy" userId="209e775a4ae634e3" providerId="Windows Live" clId="Web-{E701CCAD-9FE1-4B8B-9DE0-8BAAC0979912}" dt="2022-08-06T16:40:15.192" v="387" actId="20577"/>
          <ac:spMkLst>
            <pc:docMk/>
            <pc:sldMk cId="1241612573" sldId="261"/>
            <ac:spMk id="2" creationId="{73DF3ECD-58C1-DFD0-01F8-CB4C89F08987}"/>
          </ac:spMkLst>
        </pc:spChg>
        <pc:spChg chg="del">
          <ac:chgData name="Akhil Reddy" userId="209e775a4ae634e3" providerId="Windows Live" clId="Web-{E701CCAD-9FE1-4B8B-9DE0-8BAAC0979912}" dt="2022-08-06T16:35:27.466" v="326"/>
          <ac:spMkLst>
            <pc:docMk/>
            <pc:sldMk cId="1241612573" sldId="261"/>
            <ac:spMk id="3" creationId="{18B3E192-93A4-9B25-8022-84F470516010}"/>
          </ac:spMkLst>
        </pc:spChg>
        <pc:picChg chg="add mod ord">
          <ac:chgData name="Akhil Reddy" userId="209e775a4ae634e3" providerId="Windows Live" clId="Web-{E701CCAD-9FE1-4B8B-9DE0-8BAAC0979912}" dt="2022-08-06T16:36:06.076" v="335" actId="14100"/>
          <ac:picMkLst>
            <pc:docMk/>
            <pc:sldMk cId="1241612573" sldId="261"/>
            <ac:picMk id="4" creationId="{3EB5E8A3-64E9-17EC-63CB-20B9AE0C0D42}"/>
          </ac:picMkLst>
        </pc:picChg>
        <pc:picChg chg="add mod">
          <ac:chgData name="Akhil Reddy" userId="209e775a4ae634e3" providerId="Windows Live" clId="Web-{E701CCAD-9FE1-4B8B-9DE0-8BAAC0979912}" dt="2022-08-06T16:36:50.765" v="342" actId="1076"/>
          <ac:picMkLst>
            <pc:docMk/>
            <pc:sldMk cId="1241612573" sldId="261"/>
            <ac:picMk id="5" creationId="{4AA73446-215C-76FA-3F73-105AA5093E22}"/>
          </ac:picMkLst>
        </pc:picChg>
        <pc:picChg chg="add mod">
          <ac:chgData name="Akhil Reddy" userId="209e775a4ae634e3" providerId="Windows Live" clId="Web-{E701CCAD-9FE1-4B8B-9DE0-8BAAC0979912}" dt="2022-08-06T16:36:56.187" v="343" actId="14100"/>
          <ac:picMkLst>
            <pc:docMk/>
            <pc:sldMk cId="1241612573" sldId="261"/>
            <ac:picMk id="6" creationId="{EEB7F528-6807-9943-DBDF-AF1B35DE0E79}"/>
          </ac:picMkLst>
        </pc:picChg>
        <pc:picChg chg="add mod">
          <ac:chgData name="Akhil Reddy" userId="209e775a4ae634e3" providerId="Windows Live" clId="Web-{E701CCAD-9FE1-4B8B-9DE0-8BAAC0979912}" dt="2022-08-06T16:37:24.953" v="349" actId="14100"/>
          <ac:picMkLst>
            <pc:docMk/>
            <pc:sldMk cId="1241612573" sldId="261"/>
            <ac:picMk id="7" creationId="{4EAA90BC-BD8E-25E4-430E-01DC763EF2D5}"/>
          </ac:picMkLst>
        </pc:picChg>
        <pc:picChg chg="add mod">
          <ac:chgData name="Akhil Reddy" userId="209e775a4ae634e3" providerId="Windows Live" clId="Web-{E701CCAD-9FE1-4B8B-9DE0-8BAAC0979912}" dt="2022-08-06T16:38:00.720" v="354" actId="14100"/>
          <ac:picMkLst>
            <pc:docMk/>
            <pc:sldMk cId="1241612573" sldId="261"/>
            <ac:picMk id="8" creationId="{824340B3-C8DA-E345-50F1-EBE10FA1CB74}"/>
          </ac:picMkLst>
        </pc:picChg>
      </pc:sldChg>
      <pc:sldChg chg="modSp new">
        <pc:chgData name="Akhil Reddy" userId="209e775a4ae634e3" providerId="Windows Live" clId="Web-{E701CCAD-9FE1-4B8B-9DE0-8BAAC0979912}" dt="2022-08-06T16:43:23.588" v="410" actId="1076"/>
        <pc:sldMkLst>
          <pc:docMk/>
          <pc:sldMk cId="516120610" sldId="262"/>
        </pc:sldMkLst>
        <pc:spChg chg="mod">
          <ac:chgData name="Akhil Reddy" userId="209e775a4ae634e3" providerId="Windows Live" clId="Web-{E701CCAD-9FE1-4B8B-9DE0-8BAAC0979912}" dt="2022-08-06T16:43:23.588" v="410" actId="1076"/>
          <ac:spMkLst>
            <pc:docMk/>
            <pc:sldMk cId="516120610" sldId="262"/>
            <ac:spMk id="2" creationId="{FC3C7971-F188-6218-7DAD-6902C1C5B81A}"/>
          </ac:spMkLst>
        </pc:spChg>
        <pc:spChg chg="mod">
          <ac:chgData name="Akhil Reddy" userId="209e775a4ae634e3" providerId="Windows Live" clId="Web-{E701CCAD-9FE1-4B8B-9DE0-8BAAC0979912}" dt="2022-08-06T16:43:01.603" v="408" actId="20577"/>
          <ac:spMkLst>
            <pc:docMk/>
            <pc:sldMk cId="516120610" sldId="262"/>
            <ac:spMk id="3" creationId="{40B04919-727A-917F-9F49-6AECE9B97325}"/>
          </ac:spMkLst>
        </pc:spChg>
      </pc:sldChg>
      <pc:sldChg chg="addSp delSp modSp new mod setBg">
        <pc:chgData name="Akhil Reddy" userId="209e775a4ae634e3" providerId="Windows Live" clId="Web-{E701CCAD-9FE1-4B8B-9DE0-8BAAC0979912}" dt="2022-08-06T16:49:16.363" v="535"/>
        <pc:sldMkLst>
          <pc:docMk/>
          <pc:sldMk cId="778233214" sldId="263"/>
        </pc:sldMkLst>
        <pc:spChg chg="mod">
          <ac:chgData name="Akhil Reddy" userId="209e775a4ae634e3" providerId="Windows Live" clId="Web-{E701CCAD-9FE1-4B8B-9DE0-8BAAC0979912}" dt="2022-08-06T16:49:16.363" v="535"/>
          <ac:spMkLst>
            <pc:docMk/>
            <pc:sldMk cId="778233214" sldId="263"/>
            <ac:spMk id="2" creationId="{DC1EFC71-D6B4-2A39-0634-B6CE5DBB73AB}"/>
          </ac:spMkLst>
        </pc:spChg>
        <pc:spChg chg="del mod">
          <ac:chgData name="Akhil Reddy" userId="209e775a4ae634e3" providerId="Windows Live" clId="Web-{E701CCAD-9FE1-4B8B-9DE0-8BAAC0979912}" dt="2022-08-06T16:49:16.363" v="535"/>
          <ac:spMkLst>
            <pc:docMk/>
            <pc:sldMk cId="778233214" sldId="263"/>
            <ac:spMk id="3" creationId="{A9C9AF98-3553-0194-BDC6-F5F6309432D6}"/>
          </ac:spMkLst>
        </pc:spChg>
        <pc:spChg chg="add">
          <ac:chgData name="Akhil Reddy" userId="209e775a4ae634e3" providerId="Windows Live" clId="Web-{E701CCAD-9FE1-4B8B-9DE0-8BAAC0979912}" dt="2022-08-06T16:49:16.363" v="535"/>
          <ac:spMkLst>
            <pc:docMk/>
            <pc:sldMk cId="778233214" sldId="263"/>
            <ac:spMk id="9" creationId="{EEE96A74-B62B-4642-AB22-7776A5F48CE7}"/>
          </ac:spMkLst>
        </pc:spChg>
        <pc:graphicFrameChg chg="add">
          <ac:chgData name="Akhil Reddy" userId="209e775a4ae634e3" providerId="Windows Live" clId="Web-{E701CCAD-9FE1-4B8B-9DE0-8BAAC0979912}" dt="2022-08-06T16:49:16.363" v="535"/>
          <ac:graphicFrameMkLst>
            <pc:docMk/>
            <pc:sldMk cId="778233214" sldId="263"/>
            <ac:graphicFrameMk id="5" creationId="{859A4129-994F-E00F-AC9F-4E900F78D4C8}"/>
          </ac:graphicFrameMkLst>
        </pc:graphicFrameChg>
        <pc:cxnChg chg="add">
          <ac:chgData name="Akhil Reddy" userId="209e775a4ae634e3" providerId="Windows Live" clId="Web-{E701CCAD-9FE1-4B8B-9DE0-8BAAC0979912}" dt="2022-08-06T16:49:16.363" v="535"/>
          <ac:cxnSpMkLst>
            <pc:docMk/>
            <pc:sldMk cId="778233214" sldId="263"/>
            <ac:cxnSpMk id="11" creationId="{3A513CAD-9784-4D35-BAF9-1F7DDD697BDB}"/>
          </ac:cxnSpMkLst>
        </pc:cxnChg>
      </pc:sldChg>
      <pc:sldChg chg="addSp delSp modSp new mod setBg">
        <pc:chgData name="Akhil Reddy" userId="209e775a4ae634e3" providerId="Windows Live" clId="Web-{E701CCAD-9FE1-4B8B-9DE0-8BAAC0979912}" dt="2022-08-06T16:50:18.429" v="538"/>
        <pc:sldMkLst>
          <pc:docMk/>
          <pc:sldMk cId="2977984472" sldId="264"/>
        </pc:sldMkLst>
        <pc:spChg chg="mod">
          <ac:chgData name="Akhil Reddy" userId="209e775a4ae634e3" providerId="Windows Live" clId="Web-{E701CCAD-9FE1-4B8B-9DE0-8BAAC0979912}" dt="2022-08-06T16:48:50.862" v="534"/>
          <ac:spMkLst>
            <pc:docMk/>
            <pc:sldMk cId="2977984472" sldId="264"/>
            <ac:spMk id="2" creationId="{EB1F2DBE-43A8-792A-5C13-5C006F5E29AB}"/>
          </ac:spMkLst>
        </pc:spChg>
        <pc:spChg chg="del mod">
          <ac:chgData name="Akhil Reddy" userId="209e775a4ae634e3" providerId="Windows Live" clId="Web-{E701CCAD-9FE1-4B8B-9DE0-8BAAC0979912}" dt="2022-08-06T16:50:18.429" v="538"/>
          <ac:spMkLst>
            <pc:docMk/>
            <pc:sldMk cId="2977984472" sldId="264"/>
            <ac:spMk id="3" creationId="{FEF983D5-EB24-4ECF-47F2-0E5C662055F0}"/>
          </ac:spMkLst>
        </pc:spChg>
        <pc:spChg chg="add">
          <ac:chgData name="Akhil Reddy" userId="209e775a4ae634e3" providerId="Windows Live" clId="Web-{E701CCAD-9FE1-4B8B-9DE0-8BAAC0979912}" dt="2022-08-06T16:48:50.862" v="534"/>
          <ac:spMkLst>
            <pc:docMk/>
            <pc:sldMk cId="2977984472" sldId="264"/>
            <ac:spMk id="8" creationId="{3D2EE047-566C-48D4-9F44-4BB3B58FB300}"/>
          </ac:spMkLst>
        </pc:spChg>
        <pc:grpChg chg="add">
          <ac:chgData name="Akhil Reddy" userId="209e775a4ae634e3" providerId="Windows Live" clId="Web-{E701CCAD-9FE1-4B8B-9DE0-8BAAC0979912}" dt="2022-08-06T16:48:50.862" v="534"/>
          <ac:grpSpMkLst>
            <pc:docMk/>
            <pc:sldMk cId="2977984472" sldId="264"/>
            <ac:grpSpMk id="10" creationId="{B48EE24C-0DEE-4852-98D1-766934BDAAA2}"/>
          </ac:grpSpMkLst>
        </pc:grpChg>
        <pc:graphicFrameChg chg="add">
          <ac:chgData name="Akhil Reddy" userId="209e775a4ae634e3" providerId="Windows Live" clId="Web-{E701CCAD-9FE1-4B8B-9DE0-8BAAC0979912}" dt="2022-08-06T16:50:18.429" v="538"/>
          <ac:graphicFrameMkLst>
            <pc:docMk/>
            <pc:sldMk cId="2977984472" sldId="264"/>
            <ac:graphicFrameMk id="20" creationId="{DC04F492-23C6-8EC4-6A6C-691EB6BE9A7D}"/>
          </ac:graphicFrameMkLst>
        </pc:graphicFrameChg>
      </pc:sldChg>
      <pc:sldChg chg="addSp delSp modSp new mod setBg">
        <pc:chgData name="Akhil Reddy" userId="209e775a4ae634e3" providerId="Windows Live" clId="Web-{E701CCAD-9FE1-4B8B-9DE0-8BAAC0979912}" dt="2022-08-06T16:56:51.580" v="557" actId="14100"/>
        <pc:sldMkLst>
          <pc:docMk/>
          <pc:sldMk cId="70013027" sldId="265"/>
        </pc:sldMkLst>
        <pc:spChg chg="mod">
          <ac:chgData name="Akhil Reddy" userId="209e775a4ae634e3" providerId="Windows Live" clId="Web-{E701CCAD-9FE1-4B8B-9DE0-8BAAC0979912}" dt="2022-08-06T16:52:06.307" v="553"/>
          <ac:spMkLst>
            <pc:docMk/>
            <pc:sldMk cId="70013027" sldId="265"/>
            <ac:spMk id="2" creationId="{EDA129BD-063B-D8BB-F9F8-2FD3C3DD2480}"/>
          </ac:spMkLst>
        </pc:spChg>
        <pc:spChg chg="del">
          <ac:chgData name="Akhil Reddy" userId="209e775a4ae634e3" providerId="Windows Live" clId="Web-{E701CCAD-9FE1-4B8B-9DE0-8BAAC0979912}" dt="2022-08-06T16:51:33.071" v="546"/>
          <ac:spMkLst>
            <pc:docMk/>
            <pc:sldMk cId="70013027" sldId="265"/>
            <ac:spMk id="3" creationId="{1118F545-1F39-806F-9F5E-DA83A6D35275}"/>
          </ac:spMkLst>
        </pc:spChg>
        <pc:spChg chg="add">
          <ac:chgData name="Akhil Reddy" userId="209e775a4ae634e3" providerId="Windows Live" clId="Web-{E701CCAD-9FE1-4B8B-9DE0-8BAAC0979912}" dt="2022-08-06T16:52:06.307" v="553"/>
          <ac:spMkLst>
            <pc:docMk/>
            <pc:sldMk cId="70013027" sldId="265"/>
            <ac:spMk id="17" creationId="{3011B0B3-5679-4759-90B8-3B908C4CBD21}"/>
          </ac:spMkLst>
        </pc:spChg>
        <pc:spChg chg="add">
          <ac:chgData name="Akhil Reddy" userId="209e775a4ae634e3" providerId="Windows Live" clId="Web-{E701CCAD-9FE1-4B8B-9DE0-8BAAC0979912}" dt="2022-08-06T16:52:06.307" v="553"/>
          <ac:spMkLst>
            <pc:docMk/>
            <pc:sldMk cId="70013027" sldId="265"/>
            <ac:spMk id="31" creationId="{1B5DF063-A889-4037-8C0F-D6D424107150}"/>
          </ac:spMkLst>
        </pc:spChg>
        <pc:grpChg chg="add">
          <ac:chgData name="Akhil Reddy" userId="209e775a4ae634e3" providerId="Windows Live" clId="Web-{E701CCAD-9FE1-4B8B-9DE0-8BAAC0979912}" dt="2022-08-06T16:52:06.307" v="553"/>
          <ac:grpSpMkLst>
            <pc:docMk/>
            <pc:sldMk cId="70013027" sldId="265"/>
            <ac:grpSpMk id="11" creationId="{9494E066-0146-46E9-BAF1-C33240ABA294}"/>
          </ac:grpSpMkLst>
        </pc:grpChg>
        <pc:grpChg chg="add">
          <ac:chgData name="Akhil Reddy" userId="209e775a4ae634e3" providerId="Windows Live" clId="Web-{E701CCAD-9FE1-4B8B-9DE0-8BAAC0979912}" dt="2022-08-06T16:52:06.307" v="553"/>
          <ac:grpSpMkLst>
            <pc:docMk/>
            <pc:sldMk cId="70013027" sldId="265"/>
            <ac:grpSpMk id="19" creationId="{50F37AA1-A09B-4E28-987B-38E5060E1BAE}"/>
          </ac:grpSpMkLst>
        </pc:grpChg>
        <pc:picChg chg="add mod ord">
          <ac:chgData name="Akhil Reddy" userId="209e775a4ae634e3" providerId="Windows Live" clId="Web-{E701CCAD-9FE1-4B8B-9DE0-8BAAC0979912}" dt="2022-08-06T16:56:51.580" v="557" actId="14100"/>
          <ac:picMkLst>
            <pc:docMk/>
            <pc:sldMk cId="70013027" sldId="265"/>
            <ac:picMk id="4" creationId="{82CF2047-F031-310C-5FE7-BB6DFE83CEA5}"/>
          </ac:picMkLst>
        </pc:picChg>
        <pc:cxnChg chg="add">
          <ac:chgData name="Akhil Reddy" userId="209e775a4ae634e3" providerId="Windows Live" clId="Web-{E701CCAD-9FE1-4B8B-9DE0-8BAAC0979912}" dt="2022-08-06T16:52:06.307" v="553"/>
          <ac:cxnSpMkLst>
            <pc:docMk/>
            <pc:sldMk cId="70013027" sldId="265"/>
            <ac:cxnSpMk id="9" creationId="{AE0C0B2A-3FD1-4235-A16E-0ED1E028A93E}"/>
          </ac:cxnSpMkLst>
        </pc:cxnChg>
      </pc:sldChg>
      <pc:sldChg chg="addSp delSp modSp new mod setBg">
        <pc:chgData name="Akhil Reddy" userId="209e775a4ae634e3" providerId="Windows Live" clId="Web-{E701CCAD-9FE1-4B8B-9DE0-8BAAC0979912}" dt="2022-08-06T17:04:03.281" v="585" actId="20577"/>
        <pc:sldMkLst>
          <pc:docMk/>
          <pc:sldMk cId="1085461117" sldId="266"/>
        </pc:sldMkLst>
        <pc:spChg chg="mod">
          <ac:chgData name="Akhil Reddy" userId="209e775a4ae634e3" providerId="Windows Live" clId="Web-{E701CCAD-9FE1-4B8B-9DE0-8BAAC0979912}" dt="2022-08-06T17:03:54.140" v="584" actId="20577"/>
          <ac:spMkLst>
            <pc:docMk/>
            <pc:sldMk cId="1085461117" sldId="266"/>
            <ac:spMk id="2" creationId="{9AFB18B4-ECF2-885C-55BF-26D7C753D6E1}"/>
          </ac:spMkLst>
        </pc:spChg>
        <pc:spChg chg="del">
          <ac:chgData name="Akhil Reddy" userId="209e775a4ae634e3" providerId="Windows Live" clId="Web-{E701CCAD-9FE1-4B8B-9DE0-8BAAC0979912}" dt="2022-08-06T17:01:00.305" v="563"/>
          <ac:spMkLst>
            <pc:docMk/>
            <pc:sldMk cId="1085461117" sldId="266"/>
            <ac:spMk id="3" creationId="{56677E26-32A5-38A4-9D09-8FF9A7FFA175}"/>
          </ac:spMkLst>
        </pc:spChg>
        <pc:spChg chg="add mod">
          <ac:chgData name="Akhil Reddy" userId="209e775a4ae634e3" providerId="Windows Live" clId="Web-{E701CCAD-9FE1-4B8B-9DE0-8BAAC0979912}" dt="2022-08-06T17:04:03.281" v="585" actId="20577"/>
          <ac:spMkLst>
            <pc:docMk/>
            <pc:sldMk cId="1085461117" sldId="266"/>
            <ac:spMk id="9" creationId="{D4C062DF-567C-5FA0-ED58-B9E100713D39}"/>
          </ac:spMkLst>
        </pc:spChg>
        <pc:spChg chg="add">
          <ac:chgData name="Akhil Reddy" userId="209e775a4ae634e3" providerId="Windows Live" clId="Web-{E701CCAD-9FE1-4B8B-9DE0-8BAAC0979912}" dt="2022-08-06T17:02:24.010" v="567"/>
          <ac:spMkLst>
            <pc:docMk/>
            <pc:sldMk cId="1085461117" sldId="266"/>
            <ac:spMk id="12" creationId="{1AEB7F98-32EC-40D3-89EE-C8433023163A}"/>
          </ac:spMkLst>
        </pc:spChg>
        <pc:picChg chg="add mod ord">
          <ac:chgData name="Akhil Reddy" userId="209e775a4ae634e3" providerId="Windows Live" clId="Web-{E701CCAD-9FE1-4B8B-9DE0-8BAAC0979912}" dt="2022-08-06T17:02:34.666" v="570" actId="14100"/>
          <ac:picMkLst>
            <pc:docMk/>
            <pc:sldMk cId="1085461117" sldId="266"/>
            <ac:picMk id="4" creationId="{E7123D70-596F-EE23-6BEB-18B8730BF7CA}"/>
          </ac:picMkLst>
        </pc:picChg>
        <pc:picChg chg="add mod">
          <ac:chgData name="Akhil Reddy" userId="209e775a4ae634e3" providerId="Windows Live" clId="Web-{E701CCAD-9FE1-4B8B-9DE0-8BAAC0979912}" dt="2022-08-06T17:02:37.807" v="571" actId="14100"/>
          <ac:picMkLst>
            <pc:docMk/>
            <pc:sldMk cId="1085461117" sldId="266"/>
            <ac:picMk id="5" creationId="{D6FF42E7-3DD7-BBEE-53DF-FB7058060179}"/>
          </ac:picMkLst>
        </pc:picChg>
        <pc:cxnChg chg="add">
          <ac:chgData name="Akhil Reddy" userId="209e775a4ae634e3" providerId="Windows Live" clId="Web-{E701CCAD-9FE1-4B8B-9DE0-8BAAC0979912}" dt="2022-08-06T17:02:24.010" v="567"/>
          <ac:cxnSpMkLst>
            <pc:docMk/>
            <pc:sldMk cId="1085461117" sldId="266"/>
            <ac:cxnSpMk id="14" creationId="{D19D3D85-BD04-474B-9171-6EF20DA93324}"/>
          </ac:cxnSpMkLst>
        </pc:cxnChg>
      </pc:sldChg>
      <pc:sldChg chg="addSp modSp new mod setBg">
        <pc:chgData name="Akhil Reddy" userId="209e775a4ae634e3" providerId="Windows Live" clId="Web-{E701CCAD-9FE1-4B8B-9DE0-8BAAC0979912}" dt="2022-08-06T17:05:35.846" v="596"/>
        <pc:sldMkLst>
          <pc:docMk/>
          <pc:sldMk cId="283934559" sldId="267"/>
        </pc:sldMkLst>
        <pc:spChg chg="mod">
          <ac:chgData name="Akhil Reddy" userId="209e775a4ae634e3" providerId="Windows Live" clId="Web-{E701CCAD-9FE1-4B8B-9DE0-8BAAC0979912}" dt="2022-08-06T17:05:35.846" v="596"/>
          <ac:spMkLst>
            <pc:docMk/>
            <pc:sldMk cId="283934559" sldId="267"/>
            <ac:spMk id="2" creationId="{F775E663-05CA-4C47-FF6D-C11CFF0835AC}"/>
          </ac:spMkLst>
        </pc:spChg>
        <pc:spChg chg="mod">
          <ac:chgData name="Akhil Reddy" userId="209e775a4ae634e3" providerId="Windows Live" clId="Web-{E701CCAD-9FE1-4B8B-9DE0-8BAAC0979912}" dt="2022-08-06T17:05:35.846" v="596"/>
          <ac:spMkLst>
            <pc:docMk/>
            <pc:sldMk cId="283934559" sldId="267"/>
            <ac:spMk id="3" creationId="{005FC483-6CCE-404D-DFDE-8CC6DF56D12B}"/>
          </ac:spMkLst>
        </pc:spChg>
        <pc:spChg chg="add">
          <ac:chgData name="Akhil Reddy" userId="209e775a4ae634e3" providerId="Windows Live" clId="Web-{E701CCAD-9FE1-4B8B-9DE0-8BAAC0979912}" dt="2022-08-06T17:05:35.846" v="596"/>
          <ac:spMkLst>
            <pc:docMk/>
            <pc:sldMk cId="283934559" sldId="267"/>
            <ac:spMk id="8" creationId="{6D2D76E3-BBAC-4D3C-9314-D3076FA9051A}"/>
          </ac:spMkLst>
        </pc:spChg>
        <pc:grpChg chg="add">
          <ac:chgData name="Akhil Reddy" userId="209e775a4ae634e3" providerId="Windows Live" clId="Web-{E701CCAD-9FE1-4B8B-9DE0-8BAAC0979912}" dt="2022-08-06T17:05:35.846" v="596"/>
          <ac:grpSpMkLst>
            <pc:docMk/>
            <pc:sldMk cId="283934559" sldId="267"/>
            <ac:grpSpMk id="10" creationId="{75C945D9-C3DE-4D90-9F29-7BE223AAF113}"/>
          </ac:grpSpMkLst>
        </pc:grpChg>
        <pc:grpChg chg="add">
          <ac:chgData name="Akhil Reddy" userId="209e775a4ae634e3" providerId="Windows Live" clId="Web-{E701CCAD-9FE1-4B8B-9DE0-8BAAC0979912}" dt="2022-08-06T17:05:35.846" v="596"/>
          <ac:grpSpMkLst>
            <pc:docMk/>
            <pc:sldMk cId="283934559" sldId="267"/>
            <ac:grpSpMk id="55" creationId="{55C23123-3C5C-4A8B-AD1C-138D7B73D8D9}"/>
          </ac:grpSpMkLst>
        </pc:grpChg>
        <pc:cxnChg chg="add">
          <ac:chgData name="Akhil Reddy" userId="209e775a4ae634e3" providerId="Windows Live" clId="Web-{E701CCAD-9FE1-4B8B-9DE0-8BAAC0979912}" dt="2022-08-06T17:05:35.846" v="596"/>
          <ac:cxnSpMkLst>
            <pc:docMk/>
            <pc:sldMk cId="283934559" sldId="267"/>
            <ac:cxnSpMk id="53" creationId="{22725E2D-27B9-4A2E-B161-230C61B08082}"/>
          </ac:cxnSpMkLst>
        </pc:cxnChg>
      </pc:sldChg>
      <pc:sldChg chg="new del">
        <pc:chgData name="Akhil Reddy" userId="209e775a4ae634e3" providerId="Windows Live" clId="Web-{E701CCAD-9FE1-4B8B-9DE0-8BAAC0979912}" dt="2022-08-06T17:06:18.175" v="603"/>
        <pc:sldMkLst>
          <pc:docMk/>
          <pc:sldMk cId="2022677396" sldId="268"/>
        </pc:sldMkLst>
      </pc:sldChg>
      <pc:sldMasterChg chg="del delSldLayout">
        <pc:chgData name="Akhil Reddy" userId="209e775a4ae634e3" providerId="Windows Live" clId="Web-{E701CCAD-9FE1-4B8B-9DE0-8BAAC0979912}" dt="2022-08-06T15:53:02.188" v="0"/>
        <pc:sldMasterMkLst>
          <pc:docMk/>
          <pc:sldMasterMk cId="0" sldId="2147483648"/>
        </pc:sldMasterMkLst>
        <pc:sldLayoutChg chg="del">
          <pc:chgData name="Akhil Reddy" userId="209e775a4ae634e3" providerId="Windows Live" clId="Web-{E701CCAD-9FE1-4B8B-9DE0-8BAAC0979912}" dt="2022-08-06T15:53:02.188" v="0"/>
          <pc:sldLayoutMkLst>
            <pc:docMk/>
            <pc:sldMasterMk cId="0" sldId="2147483648"/>
            <pc:sldLayoutMk cId="0" sldId="2147483649"/>
          </pc:sldLayoutMkLst>
        </pc:sldLayoutChg>
        <pc:sldLayoutChg chg="del">
          <pc:chgData name="Akhil Reddy" userId="209e775a4ae634e3" providerId="Windows Live" clId="Web-{E701CCAD-9FE1-4B8B-9DE0-8BAAC0979912}" dt="2022-08-06T15:53:02.188" v="0"/>
          <pc:sldLayoutMkLst>
            <pc:docMk/>
            <pc:sldMasterMk cId="0" sldId="2147483648"/>
            <pc:sldLayoutMk cId="0" sldId="2147483650"/>
          </pc:sldLayoutMkLst>
        </pc:sldLayoutChg>
        <pc:sldLayoutChg chg="del">
          <pc:chgData name="Akhil Reddy" userId="209e775a4ae634e3" providerId="Windows Live" clId="Web-{E701CCAD-9FE1-4B8B-9DE0-8BAAC0979912}" dt="2022-08-06T15:53:02.188" v="0"/>
          <pc:sldLayoutMkLst>
            <pc:docMk/>
            <pc:sldMasterMk cId="0" sldId="2147483648"/>
            <pc:sldLayoutMk cId="0" sldId="2147483651"/>
          </pc:sldLayoutMkLst>
        </pc:sldLayoutChg>
        <pc:sldLayoutChg chg="del">
          <pc:chgData name="Akhil Reddy" userId="209e775a4ae634e3" providerId="Windows Live" clId="Web-{E701CCAD-9FE1-4B8B-9DE0-8BAAC0979912}" dt="2022-08-06T15:53:02.188" v="0"/>
          <pc:sldLayoutMkLst>
            <pc:docMk/>
            <pc:sldMasterMk cId="0" sldId="2147483648"/>
            <pc:sldLayoutMk cId="0" sldId="2147483652"/>
          </pc:sldLayoutMkLst>
        </pc:sldLayoutChg>
        <pc:sldLayoutChg chg="del">
          <pc:chgData name="Akhil Reddy" userId="209e775a4ae634e3" providerId="Windows Live" clId="Web-{E701CCAD-9FE1-4B8B-9DE0-8BAAC0979912}" dt="2022-08-06T15:53:02.188" v="0"/>
          <pc:sldLayoutMkLst>
            <pc:docMk/>
            <pc:sldMasterMk cId="0" sldId="2147483648"/>
            <pc:sldLayoutMk cId="0" sldId="2147483653"/>
          </pc:sldLayoutMkLst>
        </pc:sldLayoutChg>
        <pc:sldLayoutChg chg="del">
          <pc:chgData name="Akhil Reddy" userId="209e775a4ae634e3" providerId="Windows Live" clId="Web-{E701CCAD-9FE1-4B8B-9DE0-8BAAC0979912}" dt="2022-08-06T15:53:02.188" v="0"/>
          <pc:sldLayoutMkLst>
            <pc:docMk/>
            <pc:sldMasterMk cId="0" sldId="2147483648"/>
            <pc:sldLayoutMk cId="0" sldId="2147483654"/>
          </pc:sldLayoutMkLst>
        </pc:sldLayoutChg>
        <pc:sldLayoutChg chg="del">
          <pc:chgData name="Akhil Reddy" userId="209e775a4ae634e3" providerId="Windows Live" clId="Web-{E701CCAD-9FE1-4B8B-9DE0-8BAAC0979912}" dt="2022-08-06T15:53:02.188" v="0"/>
          <pc:sldLayoutMkLst>
            <pc:docMk/>
            <pc:sldMasterMk cId="0" sldId="2147483648"/>
            <pc:sldLayoutMk cId="0" sldId="2147483655"/>
          </pc:sldLayoutMkLst>
        </pc:sldLayoutChg>
        <pc:sldLayoutChg chg="del">
          <pc:chgData name="Akhil Reddy" userId="209e775a4ae634e3" providerId="Windows Live" clId="Web-{E701CCAD-9FE1-4B8B-9DE0-8BAAC0979912}" dt="2022-08-06T15:53:02.188" v="0"/>
          <pc:sldLayoutMkLst>
            <pc:docMk/>
            <pc:sldMasterMk cId="0" sldId="2147483648"/>
            <pc:sldLayoutMk cId="0" sldId="2147483656"/>
          </pc:sldLayoutMkLst>
        </pc:sldLayoutChg>
        <pc:sldLayoutChg chg="del">
          <pc:chgData name="Akhil Reddy" userId="209e775a4ae634e3" providerId="Windows Live" clId="Web-{E701CCAD-9FE1-4B8B-9DE0-8BAAC0979912}" dt="2022-08-06T15:53:02.188" v="0"/>
          <pc:sldLayoutMkLst>
            <pc:docMk/>
            <pc:sldMasterMk cId="0" sldId="2147483648"/>
            <pc:sldLayoutMk cId="0" sldId="2147483657"/>
          </pc:sldLayoutMkLst>
        </pc:sldLayoutChg>
        <pc:sldLayoutChg chg="del">
          <pc:chgData name="Akhil Reddy" userId="209e775a4ae634e3" providerId="Windows Live" clId="Web-{E701CCAD-9FE1-4B8B-9DE0-8BAAC0979912}" dt="2022-08-06T15:53:02.188" v="0"/>
          <pc:sldLayoutMkLst>
            <pc:docMk/>
            <pc:sldMasterMk cId="0" sldId="2147483648"/>
            <pc:sldLayoutMk cId="0" sldId="2147483658"/>
          </pc:sldLayoutMkLst>
        </pc:sldLayoutChg>
        <pc:sldLayoutChg chg="del">
          <pc:chgData name="Akhil Reddy" userId="209e775a4ae634e3" providerId="Windows Live" clId="Web-{E701CCAD-9FE1-4B8B-9DE0-8BAAC0979912}" dt="2022-08-06T15:53:02.188" v="0"/>
          <pc:sldLayoutMkLst>
            <pc:docMk/>
            <pc:sldMasterMk cId="0" sldId="2147483648"/>
            <pc:sldLayoutMk cId="0" sldId="2147483659"/>
          </pc:sldLayoutMkLst>
        </pc:sldLayoutChg>
      </pc:sldMasterChg>
      <pc:sldMasterChg chg="add del addSldLayout delSldLayout">
        <pc:chgData name="Akhil Reddy" userId="209e775a4ae634e3" providerId="Windows Live" clId="Web-{E701CCAD-9FE1-4B8B-9DE0-8BAAC0979912}" dt="2022-08-06T15:56:05.489" v="42"/>
        <pc:sldMasterMkLst>
          <pc:docMk/>
          <pc:sldMasterMk cId="4146557128" sldId="2147483673"/>
        </pc:sldMasterMkLst>
        <pc:sldLayoutChg chg="add del">
          <pc:chgData name="Akhil Reddy" userId="209e775a4ae634e3" providerId="Windows Live" clId="Web-{E701CCAD-9FE1-4B8B-9DE0-8BAAC0979912}" dt="2022-08-06T15:56:05.489" v="42"/>
          <pc:sldLayoutMkLst>
            <pc:docMk/>
            <pc:sldMasterMk cId="4146557128" sldId="2147483673"/>
            <pc:sldLayoutMk cId="1597955036" sldId="2147483662"/>
          </pc:sldLayoutMkLst>
        </pc:sldLayoutChg>
        <pc:sldLayoutChg chg="add del">
          <pc:chgData name="Akhil Reddy" userId="209e775a4ae634e3" providerId="Windows Live" clId="Web-{E701CCAD-9FE1-4B8B-9DE0-8BAAC0979912}" dt="2022-08-06T15:56:05.489" v="42"/>
          <pc:sldLayoutMkLst>
            <pc:docMk/>
            <pc:sldMasterMk cId="4146557128" sldId="2147483673"/>
            <pc:sldLayoutMk cId="1753419101" sldId="2147483663"/>
          </pc:sldLayoutMkLst>
        </pc:sldLayoutChg>
        <pc:sldLayoutChg chg="add del">
          <pc:chgData name="Akhil Reddy" userId="209e775a4ae634e3" providerId="Windows Live" clId="Web-{E701CCAD-9FE1-4B8B-9DE0-8BAAC0979912}" dt="2022-08-06T15:56:05.489" v="42"/>
          <pc:sldLayoutMkLst>
            <pc:docMk/>
            <pc:sldMasterMk cId="4146557128" sldId="2147483673"/>
            <pc:sldLayoutMk cId="821247977" sldId="2147483664"/>
          </pc:sldLayoutMkLst>
        </pc:sldLayoutChg>
        <pc:sldLayoutChg chg="add del">
          <pc:chgData name="Akhil Reddy" userId="209e775a4ae634e3" providerId="Windows Live" clId="Web-{E701CCAD-9FE1-4B8B-9DE0-8BAAC0979912}" dt="2022-08-06T15:56:05.489" v="42"/>
          <pc:sldLayoutMkLst>
            <pc:docMk/>
            <pc:sldMasterMk cId="4146557128" sldId="2147483673"/>
            <pc:sldLayoutMk cId="1710156909" sldId="2147483665"/>
          </pc:sldLayoutMkLst>
        </pc:sldLayoutChg>
        <pc:sldLayoutChg chg="add del">
          <pc:chgData name="Akhil Reddy" userId="209e775a4ae634e3" providerId="Windows Live" clId="Web-{E701CCAD-9FE1-4B8B-9DE0-8BAAC0979912}" dt="2022-08-06T15:56:05.489" v="42"/>
          <pc:sldLayoutMkLst>
            <pc:docMk/>
            <pc:sldMasterMk cId="4146557128" sldId="2147483673"/>
            <pc:sldLayoutMk cId="300393124" sldId="2147483666"/>
          </pc:sldLayoutMkLst>
        </pc:sldLayoutChg>
        <pc:sldLayoutChg chg="add del">
          <pc:chgData name="Akhil Reddy" userId="209e775a4ae634e3" providerId="Windows Live" clId="Web-{E701CCAD-9FE1-4B8B-9DE0-8BAAC0979912}" dt="2022-08-06T15:56:05.489" v="42"/>
          <pc:sldLayoutMkLst>
            <pc:docMk/>
            <pc:sldMasterMk cId="4146557128" sldId="2147483673"/>
            <pc:sldLayoutMk cId="387029379" sldId="2147483667"/>
          </pc:sldLayoutMkLst>
        </pc:sldLayoutChg>
        <pc:sldLayoutChg chg="add del">
          <pc:chgData name="Akhil Reddy" userId="209e775a4ae634e3" providerId="Windows Live" clId="Web-{E701CCAD-9FE1-4B8B-9DE0-8BAAC0979912}" dt="2022-08-06T15:56:05.489" v="42"/>
          <pc:sldLayoutMkLst>
            <pc:docMk/>
            <pc:sldMasterMk cId="4146557128" sldId="2147483673"/>
            <pc:sldLayoutMk cId="1332348439" sldId="2147483668"/>
          </pc:sldLayoutMkLst>
        </pc:sldLayoutChg>
        <pc:sldLayoutChg chg="add del">
          <pc:chgData name="Akhil Reddy" userId="209e775a4ae634e3" providerId="Windows Live" clId="Web-{E701CCAD-9FE1-4B8B-9DE0-8BAAC0979912}" dt="2022-08-06T15:56:05.489" v="42"/>
          <pc:sldLayoutMkLst>
            <pc:docMk/>
            <pc:sldMasterMk cId="4146557128" sldId="2147483673"/>
            <pc:sldLayoutMk cId="2338826293" sldId="2147483669"/>
          </pc:sldLayoutMkLst>
        </pc:sldLayoutChg>
        <pc:sldLayoutChg chg="add del">
          <pc:chgData name="Akhil Reddy" userId="209e775a4ae634e3" providerId="Windows Live" clId="Web-{E701CCAD-9FE1-4B8B-9DE0-8BAAC0979912}" dt="2022-08-06T15:56:05.489" v="42"/>
          <pc:sldLayoutMkLst>
            <pc:docMk/>
            <pc:sldMasterMk cId="4146557128" sldId="2147483673"/>
            <pc:sldLayoutMk cId="835936425" sldId="2147483670"/>
          </pc:sldLayoutMkLst>
        </pc:sldLayoutChg>
        <pc:sldLayoutChg chg="add del">
          <pc:chgData name="Akhil Reddy" userId="209e775a4ae634e3" providerId="Windows Live" clId="Web-{E701CCAD-9FE1-4B8B-9DE0-8BAAC0979912}" dt="2022-08-06T15:56:05.489" v="42"/>
          <pc:sldLayoutMkLst>
            <pc:docMk/>
            <pc:sldMasterMk cId="4146557128" sldId="2147483673"/>
            <pc:sldLayoutMk cId="3983403222" sldId="2147483671"/>
          </pc:sldLayoutMkLst>
        </pc:sldLayoutChg>
        <pc:sldLayoutChg chg="add del">
          <pc:chgData name="Akhil Reddy" userId="209e775a4ae634e3" providerId="Windows Live" clId="Web-{E701CCAD-9FE1-4B8B-9DE0-8BAAC0979912}" dt="2022-08-06T15:56:05.489" v="42"/>
          <pc:sldLayoutMkLst>
            <pc:docMk/>
            <pc:sldMasterMk cId="4146557128" sldId="2147483673"/>
            <pc:sldLayoutMk cId="2978272394" sldId="2147483672"/>
          </pc:sldLayoutMkLst>
        </pc:sldLayoutChg>
      </pc:sldMasterChg>
      <pc:sldMasterChg chg="add addSldLayout">
        <pc:chgData name="Akhil Reddy" userId="209e775a4ae634e3" providerId="Windows Live" clId="Web-{E701CCAD-9FE1-4B8B-9DE0-8BAAC0979912}" dt="2022-08-06T15:56:05.489" v="42"/>
        <pc:sldMasterMkLst>
          <pc:docMk/>
          <pc:sldMasterMk cId="1562607370" sldId="2147483723"/>
        </pc:sldMasterMkLst>
        <pc:sldLayoutChg chg="add">
          <pc:chgData name="Akhil Reddy" userId="209e775a4ae634e3" providerId="Windows Live" clId="Web-{E701CCAD-9FE1-4B8B-9DE0-8BAAC0979912}" dt="2022-08-06T15:56:05.489" v="42"/>
          <pc:sldLayoutMkLst>
            <pc:docMk/>
            <pc:sldMasterMk cId="1562607370" sldId="2147483723"/>
            <pc:sldLayoutMk cId="881538888" sldId="2147483712"/>
          </pc:sldLayoutMkLst>
        </pc:sldLayoutChg>
        <pc:sldLayoutChg chg="add">
          <pc:chgData name="Akhil Reddy" userId="209e775a4ae634e3" providerId="Windows Live" clId="Web-{E701CCAD-9FE1-4B8B-9DE0-8BAAC0979912}" dt="2022-08-06T15:56:05.489" v="42"/>
          <pc:sldLayoutMkLst>
            <pc:docMk/>
            <pc:sldMasterMk cId="1562607370" sldId="2147483723"/>
            <pc:sldLayoutMk cId="1618668030" sldId="2147483713"/>
          </pc:sldLayoutMkLst>
        </pc:sldLayoutChg>
        <pc:sldLayoutChg chg="add">
          <pc:chgData name="Akhil Reddy" userId="209e775a4ae634e3" providerId="Windows Live" clId="Web-{E701CCAD-9FE1-4B8B-9DE0-8BAAC0979912}" dt="2022-08-06T15:56:05.489" v="42"/>
          <pc:sldLayoutMkLst>
            <pc:docMk/>
            <pc:sldMasterMk cId="1562607370" sldId="2147483723"/>
            <pc:sldLayoutMk cId="96578489" sldId="2147483714"/>
          </pc:sldLayoutMkLst>
        </pc:sldLayoutChg>
        <pc:sldLayoutChg chg="add">
          <pc:chgData name="Akhil Reddy" userId="209e775a4ae634e3" providerId="Windows Live" clId="Web-{E701CCAD-9FE1-4B8B-9DE0-8BAAC0979912}" dt="2022-08-06T15:56:05.489" v="42"/>
          <pc:sldLayoutMkLst>
            <pc:docMk/>
            <pc:sldMasterMk cId="1562607370" sldId="2147483723"/>
            <pc:sldLayoutMk cId="2987601711" sldId="2147483715"/>
          </pc:sldLayoutMkLst>
        </pc:sldLayoutChg>
        <pc:sldLayoutChg chg="add">
          <pc:chgData name="Akhil Reddy" userId="209e775a4ae634e3" providerId="Windows Live" clId="Web-{E701CCAD-9FE1-4B8B-9DE0-8BAAC0979912}" dt="2022-08-06T15:56:05.489" v="42"/>
          <pc:sldLayoutMkLst>
            <pc:docMk/>
            <pc:sldMasterMk cId="1562607370" sldId="2147483723"/>
            <pc:sldLayoutMk cId="4294369002" sldId="2147483716"/>
          </pc:sldLayoutMkLst>
        </pc:sldLayoutChg>
        <pc:sldLayoutChg chg="add">
          <pc:chgData name="Akhil Reddy" userId="209e775a4ae634e3" providerId="Windows Live" clId="Web-{E701CCAD-9FE1-4B8B-9DE0-8BAAC0979912}" dt="2022-08-06T15:56:05.489" v="42"/>
          <pc:sldLayoutMkLst>
            <pc:docMk/>
            <pc:sldMasterMk cId="1562607370" sldId="2147483723"/>
            <pc:sldLayoutMk cId="2745853686" sldId="2147483717"/>
          </pc:sldLayoutMkLst>
        </pc:sldLayoutChg>
        <pc:sldLayoutChg chg="add">
          <pc:chgData name="Akhil Reddy" userId="209e775a4ae634e3" providerId="Windows Live" clId="Web-{E701CCAD-9FE1-4B8B-9DE0-8BAAC0979912}" dt="2022-08-06T15:56:05.489" v="42"/>
          <pc:sldLayoutMkLst>
            <pc:docMk/>
            <pc:sldMasterMk cId="1562607370" sldId="2147483723"/>
            <pc:sldLayoutMk cId="2568430655" sldId="2147483718"/>
          </pc:sldLayoutMkLst>
        </pc:sldLayoutChg>
        <pc:sldLayoutChg chg="add">
          <pc:chgData name="Akhil Reddy" userId="209e775a4ae634e3" providerId="Windows Live" clId="Web-{E701CCAD-9FE1-4B8B-9DE0-8BAAC0979912}" dt="2022-08-06T15:56:05.489" v="42"/>
          <pc:sldLayoutMkLst>
            <pc:docMk/>
            <pc:sldMasterMk cId="1562607370" sldId="2147483723"/>
            <pc:sldLayoutMk cId="1564995270" sldId="2147483719"/>
          </pc:sldLayoutMkLst>
        </pc:sldLayoutChg>
        <pc:sldLayoutChg chg="add">
          <pc:chgData name="Akhil Reddy" userId="209e775a4ae634e3" providerId="Windows Live" clId="Web-{E701CCAD-9FE1-4B8B-9DE0-8BAAC0979912}" dt="2022-08-06T15:56:05.489" v="42"/>
          <pc:sldLayoutMkLst>
            <pc:docMk/>
            <pc:sldMasterMk cId="1562607370" sldId="2147483723"/>
            <pc:sldLayoutMk cId="2859633506" sldId="2147483720"/>
          </pc:sldLayoutMkLst>
        </pc:sldLayoutChg>
        <pc:sldLayoutChg chg="add">
          <pc:chgData name="Akhil Reddy" userId="209e775a4ae634e3" providerId="Windows Live" clId="Web-{E701CCAD-9FE1-4B8B-9DE0-8BAAC0979912}" dt="2022-08-06T15:56:05.489" v="42"/>
          <pc:sldLayoutMkLst>
            <pc:docMk/>
            <pc:sldMasterMk cId="1562607370" sldId="2147483723"/>
            <pc:sldLayoutMk cId="1298399461" sldId="2147483721"/>
          </pc:sldLayoutMkLst>
        </pc:sldLayoutChg>
        <pc:sldLayoutChg chg="add">
          <pc:chgData name="Akhil Reddy" userId="209e775a4ae634e3" providerId="Windows Live" clId="Web-{E701CCAD-9FE1-4B8B-9DE0-8BAAC0979912}" dt="2022-08-06T15:56:05.489" v="42"/>
          <pc:sldLayoutMkLst>
            <pc:docMk/>
            <pc:sldMasterMk cId="1562607370" sldId="2147483723"/>
            <pc:sldLayoutMk cId="3608052586" sldId="214748372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E53163-65B9-43B6-B124-0E17F953E31F}"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15D8C429-9190-46A2-9567-FE9B8B974027}">
      <dgm:prSet/>
      <dgm:spPr/>
      <dgm:t>
        <a:bodyPr/>
        <a:lstStyle/>
        <a:p>
          <a:r>
            <a:rPr lang="en-US"/>
            <a:t>Removing </a:t>
          </a:r>
          <a:r>
            <a:rPr lang="en-US" b="1"/>
            <a:t>Stop Words</a:t>
          </a:r>
          <a:endParaRPr lang="en-US"/>
        </a:p>
      </dgm:t>
    </dgm:pt>
    <dgm:pt modelId="{51FA7625-A7D7-446F-857F-86B10E036E34}" type="parTrans" cxnId="{AB5F79C9-38AA-4A8C-A45D-0D1FB2163EB6}">
      <dgm:prSet/>
      <dgm:spPr/>
      <dgm:t>
        <a:bodyPr/>
        <a:lstStyle/>
        <a:p>
          <a:endParaRPr lang="en-US"/>
        </a:p>
      </dgm:t>
    </dgm:pt>
    <dgm:pt modelId="{E9881EF3-AEF5-4426-994F-02C05C2FF889}" type="sibTrans" cxnId="{AB5F79C9-38AA-4A8C-A45D-0D1FB2163EB6}">
      <dgm:prSet/>
      <dgm:spPr/>
      <dgm:t>
        <a:bodyPr/>
        <a:lstStyle/>
        <a:p>
          <a:endParaRPr lang="en-US"/>
        </a:p>
      </dgm:t>
    </dgm:pt>
    <dgm:pt modelId="{6F5D465A-B583-48B1-B2CF-C957E11E9D08}">
      <dgm:prSet/>
      <dgm:spPr/>
      <dgm:t>
        <a:bodyPr/>
        <a:lstStyle/>
        <a:p>
          <a:r>
            <a:rPr lang="en-US"/>
            <a:t>Stemming</a:t>
          </a:r>
        </a:p>
      </dgm:t>
    </dgm:pt>
    <dgm:pt modelId="{F7546E76-1CD1-4275-A3F0-F11D6DECF848}" type="parTrans" cxnId="{F0C33AAC-5C52-4D62-A1BD-DFC1921EBF02}">
      <dgm:prSet/>
      <dgm:spPr/>
      <dgm:t>
        <a:bodyPr/>
        <a:lstStyle/>
        <a:p>
          <a:endParaRPr lang="en-US"/>
        </a:p>
      </dgm:t>
    </dgm:pt>
    <dgm:pt modelId="{6C93426C-D12E-437F-A8FE-03CF18EFD48F}" type="sibTrans" cxnId="{F0C33AAC-5C52-4D62-A1BD-DFC1921EBF02}">
      <dgm:prSet/>
      <dgm:spPr/>
      <dgm:t>
        <a:bodyPr/>
        <a:lstStyle/>
        <a:p>
          <a:endParaRPr lang="en-US"/>
        </a:p>
      </dgm:t>
    </dgm:pt>
    <dgm:pt modelId="{09A0D615-C2B6-4A53-BF79-9003ABD5D608}">
      <dgm:prSet/>
      <dgm:spPr/>
      <dgm:t>
        <a:bodyPr/>
        <a:lstStyle/>
        <a:p>
          <a:r>
            <a:rPr lang="en-US"/>
            <a:t>Removing Punctuations and Special Characters</a:t>
          </a:r>
        </a:p>
      </dgm:t>
    </dgm:pt>
    <dgm:pt modelId="{B1259E1A-BD10-4A0A-8489-496C2D54C2BC}" type="parTrans" cxnId="{B7887AD2-50CE-4B75-9603-1849B86FC261}">
      <dgm:prSet/>
      <dgm:spPr/>
      <dgm:t>
        <a:bodyPr/>
        <a:lstStyle/>
        <a:p>
          <a:endParaRPr lang="en-US"/>
        </a:p>
      </dgm:t>
    </dgm:pt>
    <dgm:pt modelId="{26E9B6C5-E20E-4F1D-8B42-AB841798ECFC}" type="sibTrans" cxnId="{B7887AD2-50CE-4B75-9603-1849B86FC261}">
      <dgm:prSet/>
      <dgm:spPr/>
      <dgm:t>
        <a:bodyPr/>
        <a:lstStyle/>
        <a:p>
          <a:endParaRPr lang="en-US"/>
        </a:p>
      </dgm:t>
    </dgm:pt>
    <dgm:pt modelId="{7326B57E-57F5-48F1-8EA3-3C195BE326A6}">
      <dgm:prSet/>
      <dgm:spPr/>
      <dgm:t>
        <a:bodyPr/>
        <a:lstStyle/>
        <a:p>
          <a:r>
            <a:rPr lang="en-US"/>
            <a:t>Applying </a:t>
          </a:r>
          <a:r>
            <a:rPr lang="en-US" b="1"/>
            <a:t>tfidf </a:t>
          </a:r>
          <a:r>
            <a:rPr lang="en-US"/>
            <a:t>Vectorizer</a:t>
          </a:r>
        </a:p>
      </dgm:t>
    </dgm:pt>
    <dgm:pt modelId="{B8653B87-8FA5-48ED-A4B7-126889ECEC97}" type="parTrans" cxnId="{CA3F46F7-E510-4DCD-8B43-60FFF7990B26}">
      <dgm:prSet/>
      <dgm:spPr/>
      <dgm:t>
        <a:bodyPr/>
        <a:lstStyle/>
        <a:p>
          <a:endParaRPr lang="en-US"/>
        </a:p>
      </dgm:t>
    </dgm:pt>
    <dgm:pt modelId="{B491344C-ADFB-45B6-9DFF-8969704D5073}" type="sibTrans" cxnId="{CA3F46F7-E510-4DCD-8B43-60FFF7990B26}">
      <dgm:prSet/>
      <dgm:spPr/>
      <dgm:t>
        <a:bodyPr/>
        <a:lstStyle/>
        <a:p>
          <a:endParaRPr lang="en-US"/>
        </a:p>
      </dgm:t>
    </dgm:pt>
    <dgm:pt modelId="{20C8BAA5-E9A2-4682-A667-F3C39C920326}">
      <dgm:prSet/>
      <dgm:spPr/>
      <dgm:t>
        <a:bodyPr/>
        <a:lstStyle/>
        <a:p>
          <a:r>
            <a:rPr lang="en-US"/>
            <a:t>Applied </a:t>
          </a:r>
          <a:r>
            <a:rPr lang="en-US" b="1"/>
            <a:t>SMOTE </a:t>
          </a:r>
          <a:r>
            <a:rPr lang="en-US"/>
            <a:t>Technique To Handle Imbalance Of Data</a:t>
          </a:r>
        </a:p>
      </dgm:t>
    </dgm:pt>
    <dgm:pt modelId="{5ED82C8D-49D2-455C-982E-C82C377648A2}" type="parTrans" cxnId="{E3F51D40-80B4-4D90-B67C-A4965E6B267A}">
      <dgm:prSet/>
      <dgm:spPr/>
      <dgm:t>
        <a:bodyPr/>
        <a:lstStyle/>
        <a:p>
          <a:endParaRPr lang="en-US"/>
        </a:p>
      </dgm:t>
    </dgm:pt>
    <dgm:pt modelId="{60574C24-AD37-4DD7-ABC1-1C9AAB361B96}" type="sibTrans" cxnId="{E3F51D40-80B4-4D90-B67C-A4965E6B267A}">
      <dgm:prSet/>
      <dgm:spPr/>
      <dgm:t>
        <a:bodyPr/>
        <a:lstStyle/>
        <a:p>
          <a:endParaRPr lang="en-US"/>
        </a:p>
      </dgm:t>
    </dgm:pt>
    <dgm:pt modelId="{D3294FE3-F8EF-410C-B2C8-E83F73A14C82}" type="pres">
      <dgm:prSet presAssocID="{49E53163-65B9-43B6-B124-0E17F953E31F}" presName="linear" presStyleCnt="0">
        <dgm:presLayoutVars>
          <dgm:animLvl val="lvl"/>
          <dgm:resizeHandles val="exact"/>
        </dgm:presLayoutVars>
      </dgm:prSet>
      <dgm:spPr/>
    </dgm:pt>
    <dgm:pt modelId="{917274C8-AF2F-4911-9F69-10DEE100BB49}" type="pres">
      <dgm:prSet presAssocID="{15D8C429-9190-46A2-9567-FE9B8B974027}" presName="parentText" presStyleLbl="node1" presStyleIdx="0" presStyleCnt="5">
        <dgm:presLayoutVars>
          <dgm:chMax val="0"/>
          <dgm:bulletEnabled val="1"/>
        </dgm:presLayoutVars>
      </dgm:prSet>
      <dgm:spPr/>
    </dgm:pt>
    <dgm:pt modelId="{BCA76108-5084-48BF-95A5-373A0AF6C14B}" type="pres">
      <dgm:prSet presAssocID="{E9881EF3-AEF5-4426-994F-02C05C2FF889}" presName="spacer" presStyleCnt="0"/>
      <dgm:spPr/>
    </dgm:pt>
    <dgm:pt modelId="{8D8FBC4B-9C47-4270-96FA-C2632ECA9681}" type="pres">
      <dgm:prSet presAssocID="{6F5D465A-B583-48B1-B2CF-C957E11E9D08}" presName="parentText" presStyleLbl="node1" presStyleIdx="1" presStyleCnt="5">
        <dgm:presLayoutVars>
          <dgm:chMax val="0"/>
          <dgm:bulletEnabled val="1"/>
        </dgm:presLayoutVars>
      </dgm:prSet>
      <dgm:spPr/>
    </dgm:pt>
    <dgm:pt modelId="{0E62A0B1-38F0-45CF-ACC8-C12A3F180257}" type="pres">
      <dgm:prSet presAssocID="{6C93426C-D12E-437F-A8FE-03CF18EFD48F}" presName="spacer" presStyleCnt="0"/>
      <dgm:spPr/>
    </dgm:pt>
    <dgm:pt modelId="{4B509142-8BEF-4BFE-A410-25956DE618E5}" type="pres">
      <dgm:prSet presAssocID="{09A0D615-C2B6-4A53-BF79-9003ABD5D608}" presName="parentText" presStyleLbl="node1" presStyleIdx="2" presStyleCnt="5">
        <dgm:presLayoutVars>
          <dgm:chMax val="0"/>
          <dgm:bulletEnabled val="1"/>
        </dgm:presLayoutVars>
      </dgm:prSet>
      <dgm:spPr/>
    </dgm:pt>
    <dgm:pt modelId="{C3C26082-9DA9-4F95-BC68-F6867B140AF3}" type="pres">
      <dgm:prSet presAssocID="{26E9B6C5-E20E-4F1D-8B42-AB841798ECFC}" presName="spacer" presStyleCnt="0"/>
      <dgm:spPr/>
    </dgm:pt>
    <dgm:pt modelId="{8B30B09A-CF3C-4211-A07B-30BE9A8B8B8E}" type="pres">
      <dgm:prSet presAssocID="{7326B57E-57F5-48F1-8EA3-3C195BE326A6}" presName="parentText" presStyleLbl="node1" presStyleIdx="3" presStyleCnt="5">
        <dgm:presLayoutVars>
          <dgm:chMax val="0"/>
          <dgm:bulletEnabled val="1"/>
        </dgm:presLayoutVars>
      </dgm:prSet>
      <dgm:spPr/>
    </dgm:pt>
    <dgm:pt modelId="{14498B17-F809-42DB-BCCF-C703EDD89109}" type="pres">
      <dgm:prSet presAssocID="{B491344C-ADFB-45B6-9DFF-8969704D5073}" presName="spacer" presStyleCnt="0"/>
      <dgm:spPr/>
    </dgm:pt>
    <dgm:pt modelId="{47BB3D27-5B05-4374-BC73-B7D54AC654CC}" type="pres">
      <dgm:prSet presAssocID="{20C8BAA5-E9A2-4682-A667-F3C39C920326}" presName="parentText" presStyleLbl="node1" presStyleIdx="4" presStyleCnt="5">
        <dgm:presLayoutVars>
          <dgm:chMax val="0"/>
          <dgm:bulletEnabled val="1"/>
        </dgm:presLayoutVars>
      </dgm:prSet>
      <dgm:spPr/>
    </dgm:pt>
  </dgm:ptLst>
  <dgm:cxnLst>
    <dgm:cxn modelId="{999C3319-921D-4C76-96E3-74455181FEF4}" type="presOf" srcId="{7326B57E-57F5-48F1-8EA3-3C195BE326A6}" destId="{8B30B09A-CF3C-4211-A07B-30BE9A8B8B8E}" srcOrd="0" destOrd="0" presId="urn:microsoft.com/office/officeart/2005/8/layout/vList2"/>
    <dgm:cxn modelId="{2F9C533B-158D-4E81-B520-3B38801914A0}" type="presOf" srcId="{09A0D615-C2B6-4A53-BF79-9003ABD5D608}" destId="{4B509142-8BEF-4BFE-A410-25956DE618E5}" srcOrd="0" destOrd="0" presId="urn:microsoft.com/office/officeart/2005/8/layout/vList2"/>
    <dgm:cxn modelId="{E3F51D40-80B4-4D90-B67C-A4965E6B267A}" srcId="{49E53163-65B9-43B6-B124-0E17F953E31F}" destId="{20C8BAA5-E9A2-4682-A667-F3C39C920326}" srcOrd="4" destOrd="0" parTransId="{5ED82C8D-49D2-455C-982E-C82C377648A2}" sibTransId="{60574C24-AD37-4DD7-ABC1-1C9AAB361B96}"/>
    <dgm:cxn modelId="{AA286F44-B7B7-423E-B355-7BB5AAC92A49}" type="presOf" srcId="{49E53163-65B9-43B6-B124-0E17F953E31F}" destId="{D3294FE3-F8EF-410C-B2C8-E83F73A14C82}" srcOrd="0" destOrd="0" presId="urn:microsoft.com/office/officeart/2005/8/layout/vList2"/>
    <dgm:cxn modelId="{F0C33AAC-5C52-4D62-A1BD-DFC1921EBF02}" srcId="{49E53163-65B9-43B6-B124-0E17F953E31F}" destId="{6F5D465A-B583-48B1-B2CF-C957E11E9D08}" srcOrd="1" destOrd="0" parTransId="{F7546E76-1CD1-4275-A3F0-F11D6DECF848}" sibTransId="{6C93426C-D12E-437F-A8FE-03CF18EFD48F}"/>
    <dgm:cxn modelId="{177AE0B4-84E1-46C6-832F-BD2F9E9E77EA}" type="presOf" srcId="{20C8BAA5-E9A2-4682-A667-F3C39C920326}" destId="{47BB3D27-5B05-4374-BC73-B7D54AC654CC}" srcOrd="0" destOrd="0" presId="urn:microsoft.com/office/officeart/2005/8/layout/vList2"/>
    <dgm:cxn modelId="{AB5F79C9-38AA-4A8C-A45D-0D1FB2163EB6}" srcId="{49E53163-65B9-43B6-B124-0E17F953E31F}" destId="{15D8C429-9190-46A2-9567-FE9B8B974027}" srcOrd="0" destOrd="0" parTransId="{51FA7625-A7D7-446F-857F-86B10E036E34}" sibTransId="{E9881EF3-AEF5-4426-994F-02C05C2FF889}"/>
    <dgm:cxn modelId="{B7887AD2-50CE-4B75-9603-1849B86FC261}" srcId="{49E53163-65B9-43B6-B124-0E17F953E31F}" destId="{09A0D615-C2B6-4A53-BF79-9003ABD5D608}" srcOrd="2" destOrd="0" parTransId="{B1259E1A-BD10-4A0A-8489-496C2D54C2BC}" sibTransId="{26E9B6C5-E20E-4F1D-8B42-AB841798ECFC}"/>
    <dgm:cxn modelId="{931C6ADC-27C9-4DEC-8AAD-30D0444D209A}" type="presOf" srcId="{6F5D465A-B583-48B1-B2CF-C957E11E9D08}" destId="{8D8FBC4B-9C47-4270-96FA-C2632ECA9681}" srcOrd="0" destOrd="0" presId="urn:microsoft.com/office/officeart/2005/8/layout/vList2"/>
    <dgm:cxn modelId="{978746E2-860E-49DC-8DBE-75BB3DCBE8EF}" type="presOf" srcId="{15D8C429-9190-46A2-9567-FE9B8B974027}" destId="{917274C8-AF2F-4911-9F69-10DEE100BB49}" srcOrd="0" destOrd="0" presId="urn:microsoft.com/office/officeart/2005/8/layout/vList2"/>
    <dgm:cxn modelId="{CA3F46F7-E510-4DCD-8B43-60FFF7990B26}" srcId="{49E53163-65B9-43B6-B124-0E17F953E31F}" destId="{7326B57E-57F5-48F1-8EA3-3C195BE326A6}" srcOrd="3" destOrd="0" parTransId="{B8653B87-8FA5-48ED-A4B7-126889ECEC97}" sibTransId="{B491344C-ADFB-45B6-9DFF-8969704D5073}"/>
    <dgm:cxn modelId="{0898CD7B-ACC8-44EF-89FC-0AF80673C002}" type="presParOf" srcId="{D3294FE3-F8EF-410C-B2C8-E83F73A14C82}" destId="{917274C8-AF2F-4911-9F69-10DEE100BB49}" srcOrd="0" destOrd="0" presId="urn:microsoft.com/office/officeart/2005/8/layout/vList2"/>
    <dgm:cxn modelId="{C4E79D78-A84B-4383-A35B-5F39D10E66D0}" type="presParOf" srcId="{D3294FE3-F8EF-410C-B2C8-E83F73A14C82}" destId="{BCA76108-5084-48BF-95A5-373A0AF6C14B}" srcOrd="1" destOrd="0" presId="urn:microsoft.com/office/officeart/2005/8/layout/vList2"/>
    <dgm:cxn modelId="{A861853A-297B-4EBD-A086-63E654CD0F4B}" type="presParOf" srcId="{D3294FE3-F8EF-410C-B2C8-E83F73A14C82}" destId="{8D8FBC4B-9C47-4270-96FA-C2632ECA9681}" srcOrd="2" destOrd="0" presId="urn:microsoft.com/office/officeart/2005/8/layout/vList2"/>
    <dgm:cxn modelId="{A8ACADDB-9624-4C94-9925-E9D157CF331F}" type="presParOf" srcId="{D3294FE3-F8EF-410C-B2C8-E83F73A14C82}" destId="{0E62A0B1-38F0-45CF-ACC8-C12A3F180257}" srcOrd="3" destOrd="0" presId="urn:microsoft.com/office/officeart/2005/8/layout/vList2"/>
    <dgm:cxn modelId="{FB4EF2CF-0FB3-4812-9523-521FDD94180D}" type="presParOf" srcId="{D3294FE3-F8EF-410C-B2C8-E83F73A14C82}" destId="{4B509142-8BEF-4BFE-A410-25956DE618E5}" srcOrd="4" destOrd="0" presId="urn:microsoft.com/office/officeart/2005/8/layout/vList2"/>
    <dgm:cxn modelId="{356B5DE0-229E-4303-9BD8-A3A8C33BC9E2}" type="presParOf" srcId="{D3294FE3-F8EF-410C-B2C8-E83F73A14C82}" destId="{C3C26082-9DA9-4F95-BC68-F6867B140AF3}" srcOrd="5" destOrd="0" presId="urn:microsoft.com/office/officeart/2005/8/layout/vList2"/>
    <dgm:cxn modelId="{CCD98644-4B94-41BF-A801-814CE0468C6E}" type="presParOf" srcId="{D3294FE3-F8EF-410C-B2C8-E83F73A14C82}" destId="{8B30B09A-CF3C-4211-A07B-30BE9A8B8B8E}" srcOrd="6" destOrd="0" presId="urn:microsoft.com/office/officeart/2005/8/layout/vList2"/>
    <dgm:cxn modelId="{922020C3-425A-4BE2-9666-8EE003F558FE}" type="presParOf" srcId="{D3294FE3-F8EF-410C-B2C8-E83F73A14C82}" destId="{14498B17-F809-42DB-BCCF-C703EDD89109}" srcOrd="7" destOrd="0" presId="urn:microsoft.com/office/officeart/2005/8/layout/vList2"/>
    <dgm:cxn modelId="{4B21E9D4-D3F4-46C2-BA84-EA91671E3327}" type="presParOf" srcId="{D3294FE3-F8EF-410C-B2C8-E83F73A14C82}" destId="{47BB3D27-5B05-4374-BC73-B7D54AC654C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B90096-1F93-4FEF-A2EF-2BB1AA057C1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D99C959-C874-40A6-8390-BAB1F673A630}">
      <dgm:prSet/>
      <dgm:spPr/>
      <dgm:t>
        <a:bodyPr/>
        <a:lstStyle/>
        <a:p>
          <a:r>
            <a:rPr lang="en-US"/>
            <a:t>By looking into the target variable label I assumed that it was  a  Multiclass classification type of problem.</a:t>
          </a:r>
        </a:p>
      </dgm:t>
    </dgm:pt>
    <dgm:pt modelId="{1EF993AC-E0CD-4F67-B5FF-F79749084D5E}" type="parTrans" cxnId="{BA844599-8203-44F4-930D-64B2F192AF5C}">
      <dgm:prSet/>
      <dgm:spPr/>
      <dgm:t>
        <a:bodyPr/>
        <a:lstStyle/>
        <a:p>
          <a:endParaRPr lang="en-US"/>
        </a:p>
      </dgm:t>
    </dgm:pt>
    <dgm:pt modelId="{0C7C6E4D-3093-492F-9AAF-0C350467B78A}" type="sibTrans" cxnId="{BA844599-8203-44F4-930D-64B2F192AF5C}">
      <dgm:prSet/>
      <dgm:spPr/>
      <dgm:t>
        <a:bodyPr/>
        <a:lstStyle/>
        <a:p>
          <a:endParaRPr lang="en-US"/>
        </a:p>
      </dgm:t>
    </dgm:pt>
    <dgm:pt modelId="{6556DEB0-1CCA-4ABE-9932-C20EA6B489FE}">
      <dgm:prSet/>
      <dgm:spPr/>
      <dgm:t>
        <a:bodyPr/>
        <a:lstStyle/>
        <a:p>
          <a:r>
            <a:rPr lang="en-US"/>
            <a:t>I observed that dataset was imbalance, so I will have to balance  the dataset for better outcome.</a:t>
          </a:r>
        </a:p>
      </dgm:t>
    </dgm:pt>
    <dgm:pt modelId="{168C9AD4-E75F-49F0-892A-7E70554978F7}" type="parTrans" cxnId="{F3F2F103-1E2F-41FB-9AC9-B26863ECF8B8}">
      <dgm:prSet/>
      <dgm:spPr/>
      <dgm:t>
        <a:bodyPr/>
        <a:lstStyle/>
        <a:p>
          <a:endParaRPr lang="en-US"/>
        </a:p>
      </dgm:t>
    </dgm:pt>
    <dgm:pt modelId="{F51B027B-3471-43AB-8C50-50D85A8265E9}" type="sibTrans" cxnId="{F3F2F103-1E2F-41FB-9AC9-B26863ECF8B8}">
      <dgm:prSet/>
      <dgm:spPr/>
      <dgm:t>
        <a:bodyPr/>
        <a:lstStyle/>
        <a:p>
          <a:endParaRPr lang="en-US"/>
        </a:p>
      </dgm:t>
    </dgm:pt>
    <dgm:pt modelId="{9657E1DA-5CE1-47F0-B292-DF0834BFC746}" type="pres">
      <dgm:prSet presAssocID="{F5B90096-1F93-4FEF-A2EF-2BB1AA057C19}" presName="linear" presStyleCnt="0">
        <dgm:presLayoutVars>
          <dgm:animLvl val="lvl"/>
          <dgm:resizeHandles val="exact"/>
        </dgm:presLayoutVars>
      </dgm:prSet>
      <dgm:spPr/>
    </dgm:pt>
    <dgm:pt modelId="{D2BBFDFB-442D-4AD9-8D35-5227FE05AA87}" type="pres">
      <dgm:prSet presAssocID="{DD99C959-C874-40A6-8390-BAB1F673A630}" presName="parentText" presStyleLbl="node1" presStyleIdx="0" presStyleCnt="2">
        <dgm:presLayoutVars>
          <dgm:chMax val="0"/>
          <dgm:bulletEnabled val="1"/>
        </dgm:presLayoutVars>
      </dgm:prSet>
      <dgm:spPr/>
    </dgm:pt>
    <dgm:pt modelId="{813C68C0-BACA-41FF-9E13-099D05D606E8}" type="pres">
      <dgm:prSet presAssocID="{0C7C6E4D-3093-492F-9AAF-0C350467B78A}" presName="spacer" presStyleCnt="0"/>
      <dgm:spPr/>
    </dgm:pt>
    <dgm:pt modelId="{3312F233-2485-4EAB-A362-89202613A191}" type="pres">
      <dgm:prSet presAssocID="{6556DEB0-1CCA-4ABE-9932-C20EA6B489FE}" presName="parentText" presStyleLbl="node1" presStyleIdx="1" presStyleCnt="2">
        <dgm:presLayoutVars>
          <dgm:chMax val="0"/>
          <dgm:bulletEnabled val="1"/>
        </dgm:presLayoutVars>
      </dgm:prSet>
      <dgm:spPr/>
    </dgm:pt>
  </dgm:ptLst>
  <dgm:cxnLst>
    <dgm:cxn modelId="{F3F2F103-1E2F-41FB-9AC9-B26863ECF8B8}" srcId="{F5B90096-1F93-4FEF-A2EF-2BB1AA057C19}" destId="{6556DEB0-1CCA-4ABE-9932-C20EA6B489FE}" srcOrd="1" destOrd="0" parTransId="{168C9AD4-E75F-49F0-892A-7E70554978F7}" sibTransId="{F51B027B-3471-43AB-8C50-50D85A8265E9}"/>
    <dgm:cxn modelId="{2F55DB45-D01D-4BCC-B468-E0A77D59BA03}" type="presOf" srcId="{F5B90096-1F93-4FEF-A2EF-2BB1AA057C19}" destId="{9657E1DA-5CE1-47F0-B292-DF0834BFC746}" srcOrd="0" destOrd="0" presId="urn:microsoft.com/office/officeart/2005/8/layout/vList2"/>
    <dgm:cxn modelId="{71C2F876-3CF0-4A87-825B-C4FF4081D99C}" type="presOf" srcId="{DD99C959-C874-40A6-8390-BAB1F673A630}" destId="{D2BBFDFB-442D-4AD9-8D35-5227FE05AA87}" srcOrd="0" destOrd="0" presId="urn:microsoft.com/office/officeart/2005/8/layout/vList2"/>
    <dgm:cxn modelId="{BA844599-8203-44F4-930D-64B2F192AF5C}" srcId="{F5B90096-1F93-4FEF-A2EF-2BB1AA057C19}" destId="{DD99C959-C874-40A6-8390-BAB1F673A630}" srcOrd="0" destOrd="0" parTransId="{1EF993AC-E0CD-4F67-B5FF-F79749084D5E}" sibTransId="{0C7C6E4D-3093-492F-9AAF-0C350467B78A}"/>
    <dgm:cxn modelId="{74296AA4-5B20-4954-BBB4-A52F6E6274F9}" type="presOf" srcId="{6556DEB0-1CCA-4ABE-9932-C20EA6B489FE}" destId="{3312F233-2485-4EAB-A362-89202613A191}" srcOrd="0" destOrd="0" presId="urn:microsoft.com/office/officeart/2005/8/layout/vList2"/>
    <dgm:cxn modelId="{98E85CAD-85C2-4C12-9274-7107E7601267}" type="presParOf" srcId="{9657E1DA-5CE1-47F0-B292-DF0834BFC746}" destId="{D2BBFDFB-442D-4AD9-8D35-5227FE05AA87}" srcOrd="0" destOrd="0" presId="urn:microsoft.com/office/officeart/2005/8/layout/vList2"/>
    <dgm:cxn modelId="{AE2A9911-4C1B-42FF-A9B6-3D2E2D90621A}" type="presParOf" srcId="{9657E1DA-5CE1-47F0-B292-DF0834BFC746}" destId="{813C68C0-BACA-41FF-9E13-099D05D606E8}" srcOrd="1" destOrd="0" presId="urn:microsoft.com/office/officeart/2005/8/layout/vList2"/>
    <dgm:cxn modelId="{FBEF5A1B-D3E6-41ED-BE11-E25E2E547911}" type="presParOf" srcId="{9657E1DA-5CE1-47F0-B292-DF0834BFC746}" destId="{3312F233-2485-4EAB-A362-89202613A19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274C8-AF2F-4911-9F69-10DEE100BB49}">
      <dsp:nvSpPr>
        <dsp:cNvPr id="0" name=""/>
        <dsp:cNvSpPr/>
      </dsp:nvSpPr>
      <dsp:spPr>
        <a:xfrm>
          <a:off x="0" y="54789"/>
          <a:ext cx="4996207" cy="1072579"/>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Removing </a:t>
          </a:r>
          <a:r>
            <a:rPr lang="en-US" sz="2700" b="1" kern="1200"/>
            <a:t>Stop Words</a:t>
          </a:r>
          <a:endParaRPr lang="en-US" sz="2700" kern="1200"/>
        </a:p>
      </dsp:txBody>
      <dsp:txXfrm>
        <a:off x="52359" y="107148"/>
        <a:ext cx="4891489" cy="967861"/>
      </dsp:txXfrm>
    </dsp:sp>
    <dsp:sp modelId="{8D8FBC4B-9C47-4270-96FA-C2632ECA9681}">
      <dsp:nvSpPr>
        <dsp:cNvPr id="0" name=""/>
        <dsp:cNvSpPr/>
      </dsp:nvSpPr>
      <dsp:spPr>
        <a:xfrm>
          <a:off x="0" y="1205129"/>
          <a:ext cx="4996207" cy="1072579"/>
        </a:xfrm>
        <a:prstGeom prst="roundRect">
          <a:avLst/>
        </a:prstGeom>
        <a:solidFill>
          <a:schemeClr val="accent2">
            <a:hueOff val="-1520001"/>
            <a:satOff val="-4286"/>
            <a:lumOff val="-1814"/>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Stemming</a:t>
          </a:r>
        </a:p>
      </dsp:txBody>
      <dsp:txXfrm>
        <a:off x="52359" y="1257488"/>
        <a:ext cx="4891489" cy="967861"/>
      </dsp:txXfrm>
    </dsp:sp>
    <dsp:sp modelId="{4B509142-8BEF-4BFE-A410-25956DE618E5}">
      <dsp:nvSpPr>
        <dsp:cNvPr id="0" name=""/>
        <dsp:cNvSpPr/>
      </dsp:nvSpPr>
      <dsp:spPr>
        <a:xfrm>
          <a:off x="0" y="2355468"/>
          <a:ext cx="4996207" cy="1072579"/>
        </a:xfrm>
        <a:prstGeom prst="roundRect">
          <a:avLst/>
        </a:prstGeom>
        <a:solidFill>
          <a:schemeClr val="accent2">
            <a:hueOff val="-3040001"/>
            <a:satOff val="-8572"/>
            <a:lumOff val="-3627"/>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Removing Punctuations and Special Characters</a:t>
          </a:r>
        </a:p>
      </dsp:txBody>
      <dsp:txXfrm>
        <a:off x="52359" y="2407827"/>
        <a:ext cx="4891489" cy="967861"/>
      </dsp:txXfrm>
    </dsp:sp>
    <dsp:sp modelId="{8B30B09A-CF3C-4211-A07B-30BE9A8B8B8E}">
      <dsp:nvSpPr>
        <dsp:cNvPr id="0" name=""/>
        <dsp:cNvSpPr/>
      </dsp:nvSpPr>
      <dsp:spPr>
        <a:xfrm>
          <a:off x="0" y="3505807"/>
          <a:ext cx="4996207" cy="1072579"/>
        </a:xfrm>
        <a:prstGeom prst="roundRect">
          <a:avLst/>
        </a:prstGeom>
        <a:solidFill>
          <a:schemeClr val="accent2">
            <a:hueOff val="-4560002"/>
            <a:satOff val="-12858"/>
            <a:lumOff val="-5441"/>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Applying </a:t>
          </a:r>
          <a:r>
            <a:rPr lang="en-US" sz="2700" b="1" kern="1200"/>
            <a:t>tfidf </a:t>
          </a:r>
          <a:r>
            <a:rPr lang="en-US" sz="2700" kern="1200"/>
            <a:t>Vectorizer</a:t>
          </a:r>
        </a:p>
      </dsp:txBody>
      <dsp:txXfrm>
        <a:off x="52359" y="3558166"/>
        <a:ext cx="4891489" cy="967861"/>
      </dsp:txXfrm>
    </dsp:sp>
    <dsp:sp modelId="{47BB3D27-5B05-4374-BC73-B7D54AC654CC}">
      <dsp:nvSpPr>
        <dsp:cNvPr id="0" name=""/>
        <dsp:cNvSpPr/>
      </dsp:nvSpPr>
      <dsp:spPr>
        <a:xfrm>
          <a:off x="0" y="4656146"/>
          <a:ext cx="4996207" cy="1072579"/>
        </a:xfrm>
        <a:prstGeom prst="roundRect">
          <a:avLst/>
        </a:prstGeom>
        <a:solidFill>
          <a:schemeClr val="accent2">
            <a:hueOff val="-6080002"/>
            <a:satOff val="-17144"/>
            <a:lumOff val="-7255"/>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Applied </a:t>
          </a:r>
          <a:r>
            <a:rPr lang="en-US" sz="2700" b="1" kern="1200"/>
            <a:t>SMOTE </a:t>
          </a:r>
          <a:r>
            <a:rPr lang="en-US" sz="2700" kern="1200"/>
            <a:t>Technique To Handle Imbalance Of Data</a:t>
          </a:r>
        </a:p>
      </dsp:txBody>
      <dsp:txXfrm>
        <a:off x="52359" y="4708505"/>
        <a:ext cx="4891489" cy="9678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BFDFB-442D-4AD9-8D35-5227FE05AA87}">
      <dsp:nvSpPr>
        <dsp:cNvPr id="0" name=""/>
        <dsp:cNvSpPr/>
      </dsp:nvSpPr>
      <dsp:spPr>
        <a:xfrm>
          <a:off x="0" y="124007"/>
          <a:ext cx="6114543" cy="22464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By looking into the target variable label I assumed that it was  a  Multiclass classification type of problem.</a:t>
          </a:r>
        </a:p>
      </dsp:txBody>
      <dsp:txXfrm>
        <a:off x="109660" y="233667"/>
        <a:ext cx="5895223" cy="2027080"/>
      </dsp:txXfrm>
    </dsp:sp>
    <dsp:sp modelId="{3312F233-2485-4EAB-A362-89202613A191}">
      <dsp:nvSpPr>
        <dsp:cNvPr id="0" name=""/>
        <dsp:cNvSpPr/>
      </dsp:nvSpPr>
      <dsp:spPr>
        <a:xfrm>
          <a:off x="0" y="2462567"/>
          <a:ext cx="6114543" cy="22464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I observed that dataset was imbalance, so I will have to balance  the dataset for better outcome.</a:t>
          </a:r>
        </a:p>
      </dsp:txBody>
      <dsp:txXfrm>
        <a:off x="109660" y="2572227"/>
        <a:ext cx="5895223" cy="20270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8/6/2022</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68430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8/6/2022</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987601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8/6/2022</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745853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8/6/2022</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564995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8/6/2022</a:t>
            </a:fld>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9633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8/6/2022</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298399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8/6/2022</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608052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8/6/2022</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294369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8/6/2022</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881538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8/6/2022</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668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8/6/2022</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78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8/6/2022</a:t>
            </a:fld>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156260737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008343" y="2574471"/>
            <a:ext cx="6204342" cy="2240000"/>
          </a:xfrm>
        </p:spPr>
        <p:txBody>
          <a:bodyPr>
            <a:normAutofit/>
          </a:bodyPr>
          <a:lstStyle/>
          <a:p>
            <a:pPr>
              <a:lnSpc>
                <a:spcPct val="90000"/>
              </a:lnSpc>
            </a:pPr>
            <a:r>
              <a:rPr lang="en-US" sz="3200" b="1" dirty="0">
                <a:latin typeface="Arial Black"/>
                <a:cs typeface="Angsana New"/>
              </a:rPr>
              <a:t>Project Presentation </a:t>
            </a:r>
            <a:br>
              <a:rPr lang="en-US" sz="3200" b="1" dirty="0">
                <a:latin typeface="Arial Black"/>
                <a:cs typeface="Angsana New"/>
              </a:rPr>
            </a:br>
            <a:r>
              <a:rPr lang="en-US" sz="3200" b="1" dirty="0">
                <a:latin typeface="Arial Black"/>
                <a:cs typeface="Angsana New"/>
              </a:rPr>
              <a:t>on</a:t>
            </a:r>
            <a:br>
              <a:rPr lang="en-US" sz="3200" b="1" dirty="0">
                <a:latin typeface="Arial Black"/>
                <a:cs typeface="Angsana New"/>
              </a:rPr>
            </a:br>
            <a:r>
              <a:rPr lang="en-US" sz="3200" b="1" dirty="0">
                <a:latin typeface="Arial Black"/>
                <a:cs typeface="Angsana New"/>
              </a:rPr>
              <a:t>Ratings Price Prediction</a:t>
            </a:r>
            <a:br>
              <a:rPr lang="en-US" sz="3000" b="1" dirty="0">
                <a:latin typeface="Arial Black"/>
              </a:rPr>
            </a:br>
            <a:endParaRPr lang="en-US" sz="3000"/>
          </a:p>
        </p:txBody>
      </p:sp>
      <p:grpSp>
        <p:nvGrpSpPr>
          <p:cNvPr id="15" name="Group 14">
            <a:extLst>
              <a:ext uri="{FF2B5EF4-FFF2-40B4-BE49-F238E27FC236}">
                <a16:creationId xmlns:a16="http://schemas.microsoft.com/office/drawing/2014/main" id="{29578809-4F8C-4A9B-A59D-0D7BDA6B17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9766" y="716800"/>
            <a:ext cx="3838575" cy="5583025"/>
            <a:chOff x="199766" y="716800"/>
            <a:chExt cx="3838575" cy="5583025"/>
          </a:xfrm>
        </p:grpSpPr>
        <p:grpSp>
          <p:nvGrpSpPr>
            <p:cNvPr id="16" name="Group 15">
              <a:extLst>
                <a:ext uri="{FF2B5EF4-FFF2-40B4-BE49-F238E27FC236}">
                  <a16:creationId xmlns:a16="http://schemas.microsoft.com/office/drawing/2014/main" id="{B6DADE07-3826-4857-9180-7DB77BCCE89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35" name="Freeform 64">
                <a:extLst>
                  <a:ext uri="{FF2B5EF4-FFF2-40B4-BE49-F238E27FC236}">
                    <a16:creationId xmlns:a16="http://schemas.microsoft.com/office/drawing/2014/main" id="{5C21CC9E-9E93-47EE-B6BE-DAF0D163FF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1">
                <a:extLst>
                  <a:ext uri="{FF2B5EF4-FFF2-40B4-BE49-F238E27FC236}">
                    <a16:creationId xmlns:a16="http://schemas.microsoft.com/office/drawing/2014/main" id="{F98634D8-7CA3-4C66-8CD8-4D6F24833C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1">
                <a:extLst>
                  <a:ext uri="{FF2B5EF4-FFF2-40B4-BE49-F238E27FC236}">
                    <a16:creationId xmlns:a16="http://schemas.microsoft.com/office/drawing/2014/main" id="{579AC1E2-C2CF-4BA7-82B4-C8CCC73056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78">
                <a:extLst>
                  <a:ext uri="{FF2B5EF4-FFF2-40B4-BE49-F238E27FC236}">
                    <a16:creationId xmlns:a16="http://schemas.microsoft.com/office/drawing/2014/main" id="{FD089815-EEDF-4A19-B1A5-CD51F7D646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4">
                <a:extLst>
                  <a:ext uri="{FF2B5EF4-FFF2-40B4-BE49-F238E27FC236}">
                    <a16:creationId xmlns:a16="http://schemas.microsoft.com/office/drawing/2014/main" id="{3913B299-F5CE-4C72-A020-2AFCFFDB7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87">
                <a:extLst>
                  <a:ext uri="{FF2B5EF4-FFF2-40B4-BE49-F238E27FC236}">
                    <a16:creationId xmlns:a16="http://schemas.microsoft.com/office/drawing/2014/main" id="{38067600-ABBC-4D8F-B242-026D39DB95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0">
                <a:extLst>
                  <a:ext uri="{FF2B5EF4-FFF2-40B4-BE49-F238E27FC236}">
                    <a16:creationId xmlns:a16="http://schemas.microsoft.com/office/drawing/2014/main" id="{AF1082FE-D7C7-430A-B6DF-041CD1FBF5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9">
                <a:extLst>
                  <a:ext uri="{FF2B5EF4-FFF2-40B4-BE49-F238E27FC236}">
                    <a16:creationId xmlns:a16="http://schemas.microsoft.com/office/drawing/2014/main" id="{D20DF48A-C1E5-483E-B21B-EDC96EC75D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62">
                <a:extLst>
                  <a:ext uri="{FF2B5EF4-FFF2-40B4-BE49-F238E27FC236}">
                    <a16:creationId xmlns:a16="http://schemas.microsoft.com/office/drawing/2014/main" id="{BE0F4360-2529-43AE-8AD9-1B7B3F903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65">
                <a:extLst>
                  <a:ext uri="{FF2B5EF4-FFF2-40B4-BE49-F238E27FC236}">
                    <a16:creationId xmlns:a16="http://schemas.microsoft.com/office/drawing/2014/main" id="{B1B8DE27-1A2A-48A2-A329-B0F4201A74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9">
                <a:extLst>
                  <a:ext uri="{FF2B5EF4-FFF2-40B4-BE49-F238E27FC236}">
                    <a16:creationId xmlns:a16="http://schemas.microsoft.com/office/drawing/2014/main" id="{9BD6F64A-2862-4703-A7E6-6D3295621F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2">
                <a:extLst>
                  <a:ext uri="{FF2B5EF4-FFF2-40B4-BE49-F238E27FC236}">
                    <a16:creationId xmlns:a16="http://schemas.microsoft.com/office/drawing/2014/main" id="{DA103B72-E0CF-45F0-A7D0-21ECD0175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5">
                <a:extLst>
                  <a:ext uri="{FF2B5EF4-FFF2-40B4-BE49-F238E27FC236}">
                    <a16:creationId xmlns:a16="http://schemas.microsoft.com/office/drawing/2014/main" id="{12BF02EE-B84D-4508-86AE-720FFD0812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88">
                <a:extLst>
                  <a:ext uri="{FF2B5EF4-FFF2-40B4-BE49-F238E27FC236}">
                    <a16:creationId xmlns:a16="http://schemas.microsoft.com/office/drawing/2014/main" id="{63DEFA47-924F-47EC-8A1A-E8D4E1D286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9" name="Group 48">
                <a:extLst>
                  <a:ext uri="{FF2B5EF4-FFF2-40B4-BE49-F238E27FC236}">
                    <a16:creationId xmlns:a16="http://schemas.microsoft.com/office/drawing/2014/main" id="{18E9EAB0-A7D4-43A2-BE0E-0285979BC2C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50" name="Line 63">
                  <a:extLst>
                    <a:ext uri="{FF2B5EF4-FFF2-40B4-BE49-F238E27FC236}">
                      <a16:creationId xmlns:a16="http://schemas.microsoft.com/office/drawing/2014/main" id="{0918A230-E769-4D1D-BAD9-E5835E2C8DE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66">
                  <a:extLst>
                    <a:ext uri="{FF2B5EF4-FFF2-40B4-BE49-F238E27FC236}">
                      <a16:creationId xmlns:a16="http://schemas.microsoft.com/office/drawing/2014/main" id="{8387A7CE-102C-40EE-9CF5-025C3DD8D49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67">
                  <a:extLst>
                    <a:ext uri="{FF2B5EF4-FFF2-40B4-BE49-F238E27FC236}">
                      <a16:creationId xmlns:a16="http://schemas.microsoft.com/office/drawing/2014/main" id="{04D252BC-127A-412D-BC8A-003132AE7C4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80">
                  <a:extLst>
                    <a:ext uri="{FF2B5EF4-FFF2-40B4-BE49-F238E27FC236}">
                      <a16:creationId xmlns:a16="http://schemas.microsoft.com/office/drawing/2014/main" id="{DBF98D9E-95AE-499D-90A5-B46B8811607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83">
                  <a:extLst>
                    <a:ext uri="{FF2B5EF4-FFF2-40B4-BE49-F238E27FC236}">
                      <a16:creationId xmlns:a16="http://schemas.microsoft.com/office/drawing/2014/main" id="{DF93481C-D4B8-49D1-8DB5-0DDFD0A9754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86">
                  <a:extLst>
                    <a:ext uri="{FF2B5EF4-FFF2-40B4-BE49-F238E27FC236}">
                      <a16:creationId xmlns:a16="http://schemas.microsoft.com/office/drawing/2014/main" id="{E08AF258-8D62-4B36-9315-8652E31710E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89">
                  <a:extLst>
                    <a:ext uri="{FF2B5EF4-FFF2-40B4-BE49-F238E27FC236}">
                      <a16:creationId xmlns:a16="http://schemas.microsoft.com/office/drawing/2014/main" id="{DCAC5381-7C87-4FB1-922C-72424F35D4F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 name="Group 16">
              <a:extLst>
                <a:ext uri="{FF2B5EF4-FFF2-40B4-BE49-F238E27FC236}">
                  <a16:creationId xmlns:a16="http://schemas.microsoft.com/office/drawing/2014/main" id="{33D131BB-56BB-4799-9DE1-95E397FA61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27" name="Group 26">
                <a:extLst>
                  <a:ext uri="{FF2B5EF4-FFF2-40B4-BE49-F238E27FC236}">
                    <a16:creationId xmlns:a16="http://schemas.microsoft.com/office/drawing/2014/main" id="{BD75D3A2-6328-49F4-A5C7-BDBEBE8710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1" name="Straight Connector 30">
                  <a:extLst>
                    <a:ext uri="{FF2B5EF4-FFF2-40B4-BE49-F238E27FC236}">
                      <a16:creationId xmlns:a16="http://schemas.microsoft.com/office/drawing/2014/main" id="{FB386BFB-69FD-4CED-89B4-6E45CD3340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E0292B6-9C83-4545-9DB9-6D216C649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3" name="Rectangle 30">
                  <a:extLst>
                    <a:ext uri="{FF2B5EF4-FFF2-40B4-BE49-F238E27FC236}">
                      <a16:creationId xmlns:a16="http://schemas.microsoft.com/office/drawing/2014/main" id="{218E320A-887F-4DBF-8CCC-A0E849F36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0">
                  <a:extLst>
                    <a:ext uri="{FF2B5EF4-FFF2-40B4-BE49-F238E27FC236}">
                      <a16:creationId xmlns:a16="http://schemas.microsoft.com/office/drawing/2014/main" id="{70456DE9-EFE8-480B-904C-C4E4521BA8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FFAC87AC-6F0D-41C3-A96D-583587DBD2D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9" name="Freeform: Shape 28">
                  <a:extLst>
                    <a:ext uri="{FF2B5EF4-FFF2-40B4-BE49-F238E27FC236}">
                      <a16:creationId xmlns:a16="http://schemas.microsoft.com/office/drawing/2014/main" id="{BBBB3529-7770-48BD-9A2D-61CB322B4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0" name="Freeform: Shape 29">
                  <a:extLst>
                    <a:ext uri="{FF2B5EF4-FFF2-40B4-BE49-F238E27FC236}">
                      <a16:creationId xmlns:a16="http://schemas.microsoft.com/office/drawing/2014/main" id="{B4D2F05B-BBCD-4783-BDE0-43D73C267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8" name="Group 17">
              <a:extLst>
                <a:ext uri="{FF2B5EF4-FFF2-40B4-BE49-F238E27FC236}">
                  <a16:creationId xmlns:a16="http://schemas.microsoft.com/office/drawing/2014/main" id="{5C54BFAD-42ED-48A4-AA55-3BE394C44E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9" name="Group 18">
                <a:extLst>
                  <a:ext uri="{FF2B5EF4-FFF2-40B4-BE49-F238E27FC236}">
                    <a16:creationId xmlns:a16="http://schemas.microsoft.com/office/drawing/2014/main" id="{FB341D07-45D8-4F3A-B413-FD2B278A243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4" name="Freeform 68">
                  <a:extLst>
                    <a:ext uri="{FF2B5EF4-FFF2-40B4-BE49-F238E27FC236}">
                      <a16:creationId xmlns:a16="http://schemas.microsoft.com/office/drawing/2014/main" id="{872DAC2D-6CA9-4BA0-9831-D9BCA4630F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69">
                  <a:extLst>
                    <a:ext uri="{FF2B5EF4-FFF2-40B4-BE49-F238E27FC236}">
                      <a16:creationId xmlns:a16="http://schemas.microsoft.com/office/drawing/2014/main" id="{79883F04-2F99-488F-B3C5-0B29E181A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Line 70">
                  <a:extLst>
                    <a:ext uri="{FF2B5EF4-FFF2-40B4-BE49-F238E27FC236}">
                      <a16:creationId xmlns:a16="http://schemas.microsoft.com/office/drawing/2014/main" id="{588E0A03-E6DB-4D96-82A1-39AAB998509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2032D250-40F2-4BE1-9E51-51D6124316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1" name="Freeform 68">
                  <a:extLst>
                    <a:ext uri="{FF2B5EF4-FFF2-40B4-BE49-F238E27FC236}">
                      <a16:creationId xmlns:a16="http://schemas.microsoft.com/office/drawing/2014/main" id="{CFF6B335-FCBC-4111-B6E0-010A0CCF6A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9">
                  <a:extLst>
                    <a:ext uri="{FF2B5EF4-FFF2-40B4-BE49-F238E27FC236}">
                      <a16:creationId xmlns:a16="http://schemas.microsoft.com/office/drawing/2014/main" id="{F3A4A21F-DBFE-4F02-A66E-C6F0ECB698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 name="Line 70">
                  <a:extLst>
                    <a:ext uri="{FF2B5EF4-FFF2-40B4-BE49-F238E27FC236}">
                      <a16:creationId xmlns:a16="http://schemas.microsoft.com/office/drawing/2014/main" id="{3A5E5CE1-528A-4B41-A739-BFE450F1F97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58" name="Straight Connector 57">
            <a:extLst>
              <a:ext uri="{FF2B5EF4-FFF2-40B4-BE49-F238E27FC236}">
                <a16:creationId xmlns:a16="http://schemas.microsoft.com/office/drawing/2014/main" id="{C88FC08C-C419-4B3F-B3C4-074AE704518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E69E4645-4CFC-4C14-9639-295E678593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61" name="Group 60">
              <a:extLst>
                <a:ext uri="{FF2B5EF4-FFF2-40B4-BE49-F238E27FC236}">
                  <a16:creationId xmlns:a16="http://schemas.microsoft.com/office/drawing/2014/main" id="{A75D1D75-29EC-4168-9B74-DD31796A35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80" name="Freeform 64">
                <a:extLst>
                  <a:ext uri="{FF2B5EF4-FFF2-40B4-BE49-F238E27FC236}">
                    <a16:creationId xmlns:a16="http://schemas.microsoft.com/office/drawing/2014/main" id="{5C244629-4F62-4555-8576-76E450C712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81">
                <a:extLst>
                  <a:ext uri="{FF2B5EF4-FFF2-40B4-BE49-F238E27FC236}">
                    <a16:creationId xmlns:a16="http://schemas.microsoft.com/office/drawing/2014/main" id="{33FE7FD6-ED0C-4A85-BB37-50D5DEFE5D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61">
                <a:extLst>
                  <a:ext uri="{FF2B5EF4-FFF2-40B4-BE49-F238E27FC236}">
                    <a16:creationId xmlns:a16="http://schemas.microsoft.com/office/drawing/2014/main" id="{E321CBA3-94D7-498A-AA58-32E5E21DAA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78">
                <a:extLst>
                  <a:ext uri="{FF2B5EF4-FFF2-40B4-BE49-F238E27FC236}">
                    <a16:creationId xmlns:a16="http://schemas.microsoft.com/office/drawing/2014/main" id="{A483E481-9A4F-433D-83BF-BE219AE92A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84">
                <a:extLst>
                  <a:ext uri="{FF2B5EF4-FFF2-40B4-BE49-F238E27FC236}">
                    <a16:creationId xmlns:a16="http://schemas.microsoft.com/office/drawing/2014/main" id="{3BD25EE3-866C-4F95-87D6-3539B174A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87">
                <a:extLst>
                  <a:ext uri="{FF2B5EF4-FFF2-40B4-BE49-F238E27FC236}">
                    <a16:creationId xmlns:a16="http://schemas.microsoft.com/office/drawing/2014/main" id="{7C4C4F76-8DA9-47EA-94F9-1D400388FA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a:extLst>
                  <a:ext uri="{FF2B5EF4-FFF2-40B4-BE49-F238E27FC236}">
                    <a16:creationId xmlns:a16="http://schemas.microsoft.com/office/drawing/2014/main" id="{025FE981-874E-47FE-81B8-F025D2BF9C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59">
                <a:extLst>
                  <a:ext uri="{FF2B5EF4-FFF2-40B4-BE49-F238E27FC236}">
                    <a16:creationId xmlns:a16="http://schemas.microsoft.com/office/drawing/2014/main" id="{5680B73A-298E-4BDA-AB07-ACC8314E40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a:extLst>
                  <a:ext uri="{FF2B5EF4-FFF2-40B4-BE49-F238E27FC236}">
                    <a16:creationId xmlns:a16="http://schemas.microsoft.com/office/drawing/2014/main" id="{01AFB333-D097-4235-A165-C9D3CDC2FE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65">
                <a:extLst>
                  <a:ext uri="{FF2B5EF4-FFF2-40B4-BE49-F238E27FC236}">
                    <a16:creationId xmlns:a16="http://schemas.microsoft.com/office/drawing/2014/main" id="{66C11AEB-D3F2-45AA-9C41-CA142A02E7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79">
                <a:extLst>
                  <a:ext uri="{FF2B5EF4-FFF2-40B4-BE49-F238E27FC236}">
                    <a16:creationId xmlns:a16="http://schemas.microsoft.com/office/drawing/2014/main" id="{2EAA79E5-B4EE-4477-A9D7-38234A19D4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82">
                <a:extLst>
                  <a:ext uri="{FF2B5EF4-FFF2-40B4-BE49-F238E27FC236}">
                    <a16:creationId xmlns:a16="http://schemas.microsoft.com/office/drawing/2014/main" id="{A2EB3CA6-CF43-44E7-A82B-C86FF6A75B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635B3B6D-8A83-4CF1-AE24-D872BCE07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88">
                <a:extLst>
                  <a:ext uri="{FF2B5EF4-FFF2-40B4-BE49-F238E27FC236}">
                    <a16:creationId xmlns:a16="http://schemas.microsoft.com/office/drawing/2014/main" id="{67274B73-EB7F-4885-8375-DCC193DE84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94" name="Group 93">
                <a:extLst>
                  <a:ext uri="{FF2B5EF4-FFF2-40B4-BE49-F238E27FC236}">
                    <a16:creationId xmlns:a16="http://schemas.microsoft.com/office/drawing/2014/main" id="{B0EE02B4-8ECF-4636-B55D-11A3869E6E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5" name="Line 63">
                  <a:extLst>
                    <a:ext uri="{FF2B5EF4-FFF2-40B4-BE49-F238E27FC236}">
                      <a16:creationId xmlns:a16="http://schemas.microsoft.com/office/drawing/2014/main" id="{97860271-66A3-4C76-9A50-EF7ADA1D959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66">
                  <a:extLst>
                    <a:ext uri="{FF2B5EF4-FFF2-40B4-BE49-F238E27FC236}">
                      <a16:creationId xmlns:a16="http://schemas.microsoft.com/office/drawing/2014/main" id="{CD0262E2-572E-453D-8FE4-46EDF0C75C2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67">
                  <a:extLst>
                    <a:ext uri="{FF2B5EF4-FFF2-40B4-BE49-F238E27FC236}">
                      <a16:creationId xmlns:a16="http://schemas.microsoft.com/office/drawing/2014/main" id="{504EAB1B-BE08-49A3-91E4-2F59777FF81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0">
                  <a:extLst>
                    <a:ext uri="{FF2B5EF4-FFF2-40B4-BE49-F238E27FC236}">
                      <a16:creationId xmlns:a16="http://schemas.microsoft.com/office/drawing/2014/main" id="{1BA1BFEB-5D6B-4011-8814-75FDF39A8CE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83">
                  <a:extLst>
                    <a:ext uri="{FF2B5EF4-FFF2-40B4-BE49-F238E27FC236}">
                      <a16:creationId xmlns:a16="http://schemas.microsoft.com/office/drawing/2014/main" id="{58D635F3-CD70-43D2-9FAE-690BB6A8C02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86">
                  <a:extLst>
                    <a:ext uri="{FF2B5EF4-FFF2-40B4-BE49-F238E27FC236}">
                      <a16:creationId xmlns:a16="http://schemas.microsoft.com/office/drawing/2014/main" id="{7D4A71ED-4313-45E2-9078-0A2179F6096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89">
                  <a:extLst>
                    <a:ext uri="{FF2B5EF4-FFF2-40B4-BE49-F238E27FC236}">
                      <a16:creationId xmlns:a16="http://schemas.microsoft.com/office/drawing/2014/main" id="{F71A8BF4-8580-4405-93CC-68682C9EFB5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2" name="Group 61">
              <a:extLst>
                <a:ext uri="{FF2B5EF4-FFF2-40B4-BE49-F238E27FC236}">
                  <a16:creationId xmlns:a16="http://schemas.microsoft.com/office/drawing/2014/main" id="{503EA70C-259E-4844-83FD-A8152374DDA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72" name="Group 71">
                <a:extLst>
                  <a:ext uri="{FF2B5EF4-FFF2-40B4-BE49-F238E27FC236}">
                    <a16:creationId xmlns:a16="http://schemas.microsoft.com/office/drawing/2014/main" id="{2D8DEFBA-3794-41DB-BA53-A168E4B02EA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6" name="Straight Connector 75">
                  <a:extLst>
                    <a:ext uri="{FF2B5EF4-FFF2-40B4-BE49-F238E27FC236}">
                      <a16:creationId xmlns:a16="http://schemas.microsoft.com/office/drawing/2014/main" id="{F74D1351-C939-4ABA-A2D0-F13C1F3BF5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672A249-195A-4DAD-984C-AC6C894A6F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8" name="Rectangle 30">
                  <a:extLst>
                    <a:ext uri="{FF2B5EF4-FFF2-40B4-BE49-F238E27FC236}">
                      <a16:creationId xmlns:a16="http://schemas.microsoft.com/office/drawing/2014/main" id="{B2751033-92CC-43C5-B09D-BEAC92129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30">
                  <a:extLst>
                    <a:ext uri="{FF2B5EF4-FFF2-40B4-BE49-F238E27FC236}">
                      <a16:creationId xmlns:a16="http://schemas.microsoft.com/office/drawing/2014/main" id="{810A9024-F6AE-46E1-AF5B-23C1BAF52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6148CDE3-7E34-46A7-A2A1-B2418BA6CD3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4" name="Freeform: Shape 73">
                  <a:extLst>
                    <a:ext uri="{FF2B5EF4-FFF2-40B4-BE49-F238E27FC236}">
                      <a16:creationId xmlns:a16="http://schemas.microsoft.com/office/drawing/2014/main" id="{DFB487FA-CAC6-469F-8D07-227D88323A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5" name="Freeform: Shape 74">
                  <a:extLst>
                    <a:ext uri="{FF2B5EF4-FFF2-40B4-BE49-F238E27FC236}">
                      <a16:creationId xmlns:a16="http://schemas.microsoft.com/office/drawing/2014/main" id="{64B6721C-6379-4342-B632-2288DDDD1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63" name="Group 62">
              <a:extLst>
                <a:ext uri="{FF2B5EF4-FFF2-40B4-BE49-F238E27FC236}">
                  <a16:creationId xmlns:a16="http://schemas.microsoft.com/office/drawing/2014/main" id="{58C06E09-320E-44ED-8B43-2BB2CE74A8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64" name="Group 63">
                <a:extLst>
                  <a:ext uri="{FF2B5EF4-FFF2-40B4-BE49-F238E27FC236}">
                    <a16:creationId xmlns:a16="http://schemas.microsoft.com/office/drawing/2014/main" id="{2F42D42C-CE47-479C-A563-298CD9035FC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69" name="Freeform 68">
                  <a:extLst>
                    <a:ext uri="{FF2B5EF4-FFF2-40B4-BE49-F238E27FC236}">
                      <a16:creationId xmlns:a16="http://schemas.microsoft.com/office/drawing/2014/main" id="{65202664-9154-4377-8C3E-9BA25B78A4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9">
                  <a:extLst>
                    <a:ext uri="{FF2B5EF4-FFF2-40B4-BE49-F238E27FC236}">
                      <a16:creationId xmlns:a16="http://schemas.microsoft.com/office/drawing/2014/main" id="{F0361EFD-383F-40DA-936A-1EC55BBA67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1" name="Line 70">
                  <a:extLst>
                    <a:ext uri="{FF2B5EF4-FFF2-40B4-BE49-F238E27FC236}">
                      <a16:creationId xmlns:a16="http://schemas.microsoft.com/office/drawing/2014/main" id="{0899FE39-C088-493A-A9ED-9C70D9427F5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4A185DA-EED5-4241-BCE2-7DFF9775B9D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66" name="Freeform 68">
                  <a:extLst>
                    <a:ext uri="{FF2B5EF4-FFF2-40B4-BE49-F238E27FC236}">
                      <a16:creationId xmlns:a16="http://schemas.microsoft.com/office/drawing/2014/main" id="{1D1D1F03-0895-4603-B54A-30778D288D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9">
                  <a:extLst>
                    <a:ext uri="{FF2B5EF4-FFF2-40B4-BE49-F238E27FC236}">
                      <a16:creationId xmlns:a16="http://schemas.microsoft.com/office/drawing/2014/main" id="{4205B00F-0C22-4C32-B408-130BD2BCA2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8" name="Line 70">
                  <a:extLst>
                    <a:ext uri="{FF2B5EF4-FFF2-40B4-BE49-F238E27FC236}">
                      <a16:creationId xmlns:a16="http://schemas.microsoft.com/office/drawing/2014/main" id="{0307197D-6DFE-4C69-95F1-42678413BAF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128632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2" name="Group 11">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4"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7" name="Rectangle 16">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A129BD-063B-D8BB-F9F8-2FD3C3DD2480}"/>
              </a:ext>
            </a:extLst>
          </p:cNvPr>
          <p:cNvSpPr>
            <a:spLocks noGrp="1"/>
          </p:cNvSpPr>
          <p:nvPr>
            <p:ph type="title"/>
          </p:nvPr>
        </p:nvSpPr>
        <p:spPr>
          <a:xfrm>
            <a:off x="990000" y="1089025"/>
            <a:ext cx="4075200" cy="1532951"/>
          </a:xfrm>
        </p:spPr>
        <p:txBody>
          <a:bodyPr vert="horz" lIns="91440" tIns="45720" rIns="91440" bIns="45720" rtlCol="0" anchor="b" anchorCtr="0">
            <a:normAutofit/>
          </a:bodyPr>
          <a:lstStyle/>
          <a:p>
            <a:pPr marL="359410" lvl="1" algn="ctr" rtl="0">
              <a:lnSpc>
                <a:spcPct val="90000"/>
              </a:lnSpc>
              <a:spcBef>
                <a:spcPct val="0"/>
              </a:spcBef>
            </a:pPr>
            <a:r>
              <a:rPr lang="en-US" sz="3700" b="1" kern="1200">
                <a:solidFill>
                  <a:schemeClr val="tx1"/>
                </a:solidFill>
                <a:latin typeface="+mj-lt"/>
                <a:ea typeface="+mj-ea"/>
                <a:cs typeface="+mj-cs"/>
              </a:rPr>
              <a:t>Different Model Accuracies</a:t>
            </a:r>
            <a:endParaRPr lang="en-US" sz="3700" kern="1200">
              <a:solidFill>
                <a:schemeClr val="tx1"/>
              </a:solidFill>
              <a:latin typeface="+mj-lt"/>
              <a:ea typeface="+mj-ea"/>
              <a:cs typeface="+mj-cs"/>
            </a:endParaRPr>
          </a:p>
          <a:p>
            <a:pPr algn="ctr">
              <a:lnSpc>
                <a:spcPct val="90000"/>
              </a:lnSpc>
            </a:pPr>
            <a:endParaRPr lang="en-US" sz="3700"/>
          </a:p>
        </p:txBody>
      </p:sp>
      <p:grpSp>
        <p:nvGrpSpPr>
          <p:cNvPr id="19" name="Group 18">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20" name="Rectangle 19">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2" name="Group 21">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7"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4"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1" name="Rectangle 30">
            <a:extLst>
              <a:ext uri="{FF2B5EF4-FFF2-40B4-BE49-F238E27FC236}">
                <a16:creationId xmlns:a16="http://schemas.microsoft.com/office/drawing/2014/main" id="{1B5DF063-A889-4037-8C0F-D6D424107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4">
            <a:extLst>
              <a:ext uri="{FF2B5EF4-FFF2-40B4-BE49-F238E27FC236}">
                <a16:creationId xmlns:a16="http://schemas.microsoft.com/office/drawing/2014/main" id="{82CF2047-F031-310C-5FE7-BB6DFE83CEA5}"/>
              </a:ext>
            </a:extLst>
          </p:cNvPr>
          <p:cNvPicPr>
            <a:picLocks noGrp="1" noChangeAspect="1"/>
          </p:cNvPicPr>
          <p:nvPr>
            <p:ph idx="1"/>
          </p:nvPr>
        </p:nvPicPr>
        <p:blipFill>
          <a:blip r:embed="rId2"/>
          <a:stretch>
            <a:fillRect/>
          </a:stretch>
        </p:blipFill>
        <p:spPr>
          <a:xfrm>
            <a:off x="6362141" y="265439"/>
            <a:ext cx="5440560" cy="6324467"/>
          </a:xfrm>
          <a:prstGeom prst="rect">
            <a:avLst/>
          </a:prstGeom>
        </p:spPr>
      </p:pic>
    </p:spTree>
    <p:extLst>
      <p:ext uri="{BB962C8B-B14F-4D97-AF65-F5344CB8AC3E}">
        <p14:creationId xmlns:p14="http://schemas.microsoft.com/office/powerpoint/2010/main" val="70013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FB18B4-ECF2-885C-55BF-26D7C753D6E1}"/>
              </a:ext>
            </a:extLst>
          </p:cNvPr>
          <p:cNvSpPr>
            <a:spLocks noGrp="1"/>
          </p:cNvSpPr>
          <p:nvPr>
            <p:ph type="title"/>
          </p:nvPr>
        </p:nvSpPr>
        <p:spPr>
          <a:xfrm>
            <a:off x="554800" y="423382"/>
            <a:ext cx="3870382" cy="1569660"/>
          </a:xfrm>
        </p:spPr>
        <p:txBody>
          <a:bodyPr wrap="square" anchor="b">
            <a:normAutofit/>
          </a:bodyPr>
          <a:lstStyle/>
          <a:p>
            <a:pPr marL="359410" lvl="1" algn="ctr">
              <a:spcBef>
                <a:spcPts val="500"/>
              </a:spcBef>
            </a:pPr>
            <a:r>
              <a:rPr lang="en-US" sz="2000" b="1" kern="1200" dirty="0">
                <a:latin typeface="Arial Black"/>
                <a:ea typeface="+mj-ea"/>
                <a:cs typeface="+mj-cs"/>
              </a:rPr>
              <a:t>Selection Of The Best Model</a:t>
            </a:r>
            <a:endParaRPr lang="en-US" sz="2000" b="1" kern="1200" dirty="0">
              <a:solidFill>
                <a:srgbClr val="000000"/>
              </a:solidFill>
              <a:latin typeface="Arial Black"/>
              <a:ea typeface="+mj-ea"/>
              <a:cs typeface="+mj-cs"/>
            </a:endParaRPr>
          </a:p>
          <a:p>
            <a:pPr algn="ctr"/>
            <a:endParaRPr lang="en-US"/>
          </a:p>
        </p:txBody>
      </p:sp>
      <p:sp>
        <p:nvSpPr>
          <p:cNvPr id="9" name="Content Placeholder 8">
            <a:extLst>
              <a:ext uri="{FF2B5EF4-FFF2-40B4-BE49-F238E27FC236}">
                <a16:creationId xmlns:a16="http://schemas.microsoft.com/office/drawing/2014/main" id="{D4C062DF-567C-5FA0-ED58-B9E100713D39}"/>
              </a:ext>
            </a:extLst>
          </p:cNvPr>
          <p:cNvSpPr>
            <a:spLocks noGrp="1"/>
          </p:cNvSpPr>
          <p:nvPr>
            <p:ph idx="1"/>
          </p:nvPr>
        </p:nvSpPr>
        <p:spPr>
          <a:xfrm>
            <a:off x="989999" y="2361600"/>
            <a:ext cx="2970000" cy="3416900"/>
          </a:xfrm>
        </p:spPr>
        <p:txBody>
          <a:bodyPr vert="horz" lIns="91440" tIns="45720" rIns="91440" bIns="45720" rtlCol="0" anchor="t">
            <a:normAutofit/>
          </a:bodyPr>
          <a:lstStyle/>
          <a:p>
            <a:pPr marL="359410" indent="-359410"/>
            <a:r>
              <a:rPr lang="en-US" dirty="0"/>
              <a:t>We have got good scores Random forest classifier</a:t>
            </a:r>
            <a:endParaRPr lang="en-US" dirty="0">
              <a:solidFill>
                <a:srgbClr val="000000">
                  <a:alpha val="60000"/>
                </a:srgbClr>
              </a:solidFill>
            </a:endParaRPr>
          </a:p>
          <a:p>
            <a:pPr marL="359410" indent="-359410"/>
            <a:r>
              <a:rPr lang="en-US" dirty="0"/>
              <a:t>Accuracy is 96.4%</a:t>
            </a:r>
            <a:br>
              <a:rPr lang="en-US" dirty="0"/>
            </a:br>
            <a:endParaRPr lang="en-US" b="1" dirty="0"/>
          </a:p>
          <a:p>
            <a:pPr marL="359410" indent="-359410"/>
            <a:endParaRPr lang="en-US" dirty="0">
              <a:solidFill>
                <a:srgbClr val="000000">
                  <a:alpha val="60000"/>
                </a:srgbClr>
              </a:solidFill>
            </a:endParaRPr>
          </a:p>
        </p:txBody>
      </p:sp>
      <p:cxnSp>
        <p:nvCxnSpPr>
          <p:cNvPr id="14" name="Straight Connector 13">
            <a:extLst>
              <a:ext uri="{FF2B5EF4-FFF2-40B4-BE49-F238E27FC236}">
                <a16:creationId xmlns:a16="http://schemas.microsoft.com/office/drawing/2014/main" id="{D19D3D85-BD04-474B-9171-6EF20DA933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9987"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E7123D70-596F-EE23-6BEB-18B8730BF7CA}"/>
              </a:ext>
            </a:extLst>
          </p:cNvPr>
          <p:cNvPicPr>
            <a:picLocks noChangeAspect="1"/>
          </p:cNvPicPr>
          <p:nvPr/>
        </p:nvPicPr>
        <p:blipFill>
          <a:blip r:embed="rId2"/>
          <a:stretch>
            <a:fillRect/>
          </a:stretch>
        </p:blipFill>
        <p:spPr>
          <a:xfrm>
            <a:off x="5246184" y="540000"/>
            <a:ext cx="6752456" cy="3373125"/>
          </a:xfrm>
          <a:prstGeom prst="rect">
            <a:avLst/>
          </a:prstGeom>
        </p:spPr>
      </p:pic>
      <p:pic>
        <p:nvPicPr>
          <p:cNvPr id="5" name="Picture 5">
            <a:extLst>
              <a:ext uri="{FF2B5EF4-FFF2-40B4-BE49-F238E27FC236}">
                <a16:creationId xmlns:a16="http://schemas.microsoft.com/office/drawing/2014/main" id="{D6FF42E7-3DD7-BBEE-53DF-FB7058060179}"/>
              </a:ext>
            </a:extLst>
          </p:cNvPr>
          <p:cNvPicPr>
            <a:picLocks noChangeAspect="1"/>
          </p:cNvPicPr>
          <p:nvPr/>
        </p:nvPicPr>
        <p:blipFill>
          <a:blip r:embed="rId3"/>
          <a:stretch>
            <a:fillRect/>
          </a:stretch>
        </p:blipFill>
        <p:spPr>
          <a:xfrm>
            <a:off x="5544000" y="4429354"/>
            <a:ext cx="6109200" cy="1563041"/>
          </a:xfrm>
          <a:prstGeom prst="rect">
            <a:avLst/>
          </a:prstGeom>
        </p:spPr>
      </p:pic>
    </p:spTree>
    <p:extLst>
      <p:ext uri="{BB962C8B-B14F-4D97-AF65-F5344CB8AC3E}">
        <p14:creationId xmlns:p14="http://schemas.microsoft.com/office/powerpoint/2010/main" val="1085461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2D76E3-BBAC-4D3C-9314-D3076FA90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75E663-05CA-4C47-FF6D-C11CFF0835AC}"/>
              </a:ext>
            </a:extLst>
          </p:cNvPr>
          <p:cNvSpPr>
            <a:spLocks noGrp="1"/>
          </p:cNvSpPr>
          <p:nvPr>
            <p:ph type="title"/>
          </p:nvPr>
        </p:nvSpPr>
        <p:spPr>
          <a:xfrm>
            <a:off x="4056600" y="536575"/>
            <a:ext cx="4078800" cy="1453003"/>
          </a:xfrm>
        </p:spPr>
        <p:txBody>
          <a:bodyPr wrap="square" anchor="b">
            <a:normAutofit/>
          </a:bodyPr>
          <a:lstStyle/>
          <a:p>
            <a:pPr marL="359410" lvl="1" algn="ctr">
              <a:spcBef>
                <a:spcPts val="500"/>
              </a:spcBef>
            </a:pPr>
            <a:r>
              <a:rPr lang="en-US" sz="3200" b="1" u="sng" kern="1200" dirty="0">
                <a:solidFill>
                  <a:schemeClr val="tx1"/>
                </a:solidFill>
                <a:latin typeface="Arial Black"/>
                <a:ea typeface="+mj-ea"/>
                <a:cs typeface="+mj-cs"/>
              </a:rPr>
              <a:t>Conclusion</a:t>
            </a:r>
            <a:endParaRPr lang="en-US">
              <a:latin typeface="+mj-lt"/>
              <a:ea typeface="+mj-lt"/>
              <a:cs typeface="+mj-lt"/>
            </a:endParaRPr>
          </a:p>
          <a:p>
            <a:pPr algn="ctr"/>
            <a:endParaRPr lang="en-US"/>
          </a:p>
        </p:txBody>
      </p:sp>
      <p:grpSp>
        <p:nvGrpSpPr>
          <p:cNvPr id="10" name="Group 9">
            <a:extLst>
              <a:ext uri="{FF2B5EF4-FFF2-40B4-BE49-F238E27FC236}">
                <a16:creationId xmlns:a16="http://schemas.microsoft.com/office/drawing/2014/main" id="{75C945D9-C3DE-4D90-9F29-7BE223AAF1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9766" y="716800"/>
            <a:ext cx="3838575" cy="5583025"/>
            <a:chOff x="199766" y="716800"/>
            <a:chExt cx="3838575" cy="5583025"/>
          </a:xfrm>
        </p:grpSpPr>
        <p:grpSp>
          <p:nvGrpSpPr>
            <p:cNvPr id="11" name="Group 10">
              <a:extLst>
                <a:ext uri="{FF2B5EF4-FFF2-40B4-BE49-F238E27FC236}">
                  <a16:creationId xmlns:a16="http://schemas.microsoft.com/office/drawing/2014/main" id="{08D338B3-6DA4-45F7-91E3-7D8C28D0B26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30" name="Freeform 64">
                <a:extLst>
                  <a:ext uri="{FF2B5EF4-FFF2-40B4-BE49-F238E27FC236}">
                    <a16:creationId xmlns:a16="http://schemas.microsoft.com/office/drawing/2014/main" id="{6185FD3E-487C-45A4-AD94-24F4F7BACD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1">
                <a:extLst>
                  <a:ext uri="{FF2B5EF4-FFF2-40B4-BE49-F238E27FC236}">
                    <a16:creationId xmlns:a16="http://schemas.microsoft.com/office/drawing/2014/main" id="{DABEF2EB-1FA6-476D-ADEC-ACC991D1EE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61">
                <a:extLst>
                  <a:ext uri="{FF2B5EF4-FFF2-40B4-BE49-F238E27FC236}">
                    <a16:creationId xmlns:a16="http://schemas.microsoft.com/office/drawing/2014/main" id="{702C2E5D-FD1A-49AB-9CF7-7F656660A9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8">
                <a:extLst>
                  <a:ext uri="{FF2B5EF4-FFF2-40B4-BE49-F238E27FC236}">
                    <a16:creationId xmlns:a16="http://schemas.microsoft.com/office/drawing/2014/main" id="{FE338B6A-36C1-4245-B24F-94D4DE5F7C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4">
                <a:extLst>
                  <a:ext uri="{FF2B5EF4-FFF2-40B4-BE49-F238E27FC236}">
                    <a16:creationId xmlns:a16="http://schemas.microsoft.com/office/drawing/2014/main" id="{6CDA6293-4165-4383-9C97-2A66792280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87">
                <a:extLst>
                  <a:ext uri="{FF2B5EF4-FFF2-40B4-BE49-F238E27FC236}">
                    <a16:creationId xmlns:a16="http://schemas.microsoft.com/office/drawing/2014/main" id="{CACA95C4-6FB3-44B0-981E-06BBAE8F02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60">
                <a:extLst>
                  <a:ext uri="{FF2B5EF4-FFF2-40B4-BE49-F238E27FC236}">
                    <a16:creationId xmlns:a16="http://schemas.microsoft.com/office/drawing/2014/main" id="{87433F39-33A6-4FCE-9B83-3D9A47A7C5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9">
                <a:extLst>
                  <a:ext uri="{FF2B5EF4-FFF2-40B4-BE49-F238E27FC236}">
                    <a16:creationId xmlns:a16="http://schemas.microsoft.com/office/drawing/2014/main" id="{09C092FC-35CB-41D8-8B13-9A238EE30C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2">
                <a:extLst>
                  <a:ext uri="{FF2B5EF4-FFF2-40B4-BE49-F238E27FC236}">
                    <a16:creationId xmlns:a16="http://schemas.microsoft.com/office/drawing/2014/main" id="{A0DF137B-3079-4986-913B-939546E64D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5">
                <a:extLst>
                  <a:ext uri="{FF2B5EF4-FFF2-40B4-BE49-F238E27FC236}">
                    <a16:creationId xmlns:a16="http://schemas.microsoft.com/office/drawing/2014/main" id="{D660B18D-F0F5-419B-B3F1-B039757C95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79">
                <a:extLst>
                  <a:ext uri="{FF2B5EF4-FFF2-40B4-BE49-F238E27FC236}">
                    <a16:creationId xmlns:a16="http://schemas.microsoft.com/office/drawing/2014/main" id="{80FAC823-69BF-42B9-BA6A-E365E721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82">
                <a:extLst>
                  <a:ext uri="{FF2B5EF4-FFF2-40B4-BE49-F238E27FC236}">
                    <a16:creationId xmlns:a16="http://schemas.microsoft.com/office/drawing/2014/main" id="{5B5DFB3A-61ED-4206-9B53-3E8A8CE9FF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5">
                <a:extLst>
                  <a:ext uri="{FF2B5EF4-FFF2-40B4-BE49-F238E27FC236}">
                    <a16:creationId xmlns:a16="http://schemas.microsoft.com/office/drawing/2014/main" id="{C72D0A40-CAB7-45AB-B832-628D138C69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8">
                <a:extLst>
                  <a:ext uri="{FF2B5EF4-FFF2-40B4-BE49-F238E27FC236}">
                    <a16:creationId xmlns:a16="http://schemas.microsoft.com/office/drawing/2014/main" id="{A1757DD3-2A1D-4CED-A678-ECE520A1B4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4" name="Group 43">
                <a:extLst>
                  <a:ext uri="{FF2B5EF4-FFF2-40B4-BE49-F238E27FC236}">
                    <a16:creationId xmlns:a16="http://schemas.microsoft.com/office/drawing/2014/main" id="{42918845-1F95-46C2-8F59-32EB33C4A36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5" name="Line 63">
                  <a:extLst>
                    <a:ext uri="{FF2B5EF4-FFF2-40B4-BE49-F238E27FC236}">
                      <a16:creationId xmlns:a16="http://schemas.microsoft.com/office/drawing/2014/main" id="{E7391FC0-5104-4751-BB86-0D12BFFBE32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66">
                  <a:extLst>
                    <a:ext uri="{FF2B5EF4-FFF2-40B4-BE49-F238E27FC236}">
                      <a16:creationId xmlns:a16="http://schemas.microsoft.com/office/drawing/2014/main" id="{094BBC13-5B24-4DFD-A5AD-892345304C5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67">
                  <a:extLst>
                    <a:ext uri="{FF2B5EF4-FFF2-40B4-BE49-F238E27FC236}">
                      <a16:creationId xmlns:a16="http://schemas.microsoft.com/office/drawing/2014/main" id="{5D6BCBF6-E4C8-49C4-BCE6-A57F7EB6CAC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80">
                  <a:extLst>
                    <a:ext uri="{FF2B5EF4-FFF2-40B4-BE49-F238E27FC236}">
                      <a16:creationId xmlns:a16="http://schemas.microsoft.com/office/drawing/2014/main" id="{4A5F536F-42F0-4F01-9893-075DD5BCCE7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83">
                  <a:extLst>
                    <a:ext uri="{FF2B5EF4-FFF2-40B4-BE49-F238E27FC236}">
                      <a16:creationId xmlns:a16="http://schemas.microsoft.com/office/drawing/2014/main" id="{60BE5073-8B4E-47B4-AC5B-31D8FD99D2C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86">
                  <a:extLst>
                    <a:ext uri="{FF2B5EF4-FFF2-40B4-BE49-F238E27FC236}">
                      <a16:creationId xmlns:a16="http://schemas.microsoft.com/office/drawing/2014/main" id="{B210067F-EA9E-4248-B2D2-39D656B3AF6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89">
                  <a:extLst>
                    <a:ext uri="{FF2B5EF4-FFF2-40B4-BE49-F238E27FC236}">
                      <a16:creationId xmlns:a16="http://schemas.microsoft.com/office/drawing/2014/main" id="{B5121029-6739-4142-9E53-48DCA4F8BDC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 name="Group 11">
              <a:extLst>
                <a:ext uri="{FF2B5EF4-FFF2-40B4-BE49-F238E27FC236}">
                  <a16:creationId xmlns:a16="http://schemas.microsoft.com/office/drawing/2014/main" id="{B6776FFF-7CFE-4739-9104-473DA3681A0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22" name="Group 21">
                <a:extLst>
                  <a:ext uri="{FF2B5EF4-FFF2-40B4-BE49-F238E27FC236}">
                    <a16:creationId xmlns:a16="http://schemas.microsoft.com/office/drawing/2014/main" id="{739C6C41-5DF4-4A11-89B7-BAB3F63B581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6" name="Straight Connector 25">
                  <a:extLst>
                    <a:ext uri="{FF2B5EF4-FFF2-40B4-BE49-F238E27FC236}">
                      <a16:creationId xmlns:a16="http://schemas.microsoft.com/office/drawing/2014/main" id="{A6F0F36F-7ABB-4F4C-9CC5-443B1936F4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F2DB5F0-FD30-4907-86AB-7DA7CA3E31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Rectangle 30">
                  <a:extLst>
                    <a:ext uri="{FF2B5EF4-FFF2-40B4-BE49-F238E27FC236}">
                      <a16:creationId xmlns:a16="http://schemas.microsoft.com/office/drawing/2014/main" id="{0A419F00-E825-4E5E-92EA-DDF22BB2FB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0">
                  <a:extLst>
                    <a:ext uri="{FF2B5EF4-FFF2-40B4-BE49-F238E27FC236}">
                      <a16:creationId xmlns:a16="http://schemas.microsoft.com/office/drawing/2014/main" id="{D7C5E6F1-BF29-4F80-A5F4-81345C290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72CEDE34-3360-4BFF-8F28-053990E691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4" name="Freeform: Shape 23">
                  <a:extLst>
                    <a:ext uri="{FF2B5EF4-FFF2-40B4-BE49-F238E27FC236}">
                      <a16:creationId xmlns:a16="http://schemas.microsoft.com/office/drawing/2014/main" id="{898E96F4-030D-444B-B62F-0DA028337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Freeform: Shape 24">
                  <a:extLst>
                    <a:ext uri="{FF2B5EF4-FFF2-40B4-BE49-F238E27FC236}">
                      <a16:creationId xmlns:a16="http://schemas.microsoft.com/office/drawing/2014/main" id="{A5D902ED-F254-4B06-9B62-AF188FF41A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3" name="Group 12">
              <a:extLst>
                <a:ext uri="{FF2B5EF4-FFF2-40B4-BE49-F238E27FC236}">
                  <a16:creationId xmlns:a16="http://schemas.microsoft.com/office/drawing/2014/main" id="{DEBB14B7-5333-4EA3-A883-B3D949DA56E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4" name="Group 13">
                <a:extLst>
                  <a:ext uri="{FF2B5EF4-FFF2-40B4-BE49-F238E27FC236}">
                    <a16:creationId xmlns:a16="http://schemas.microsoft.com/office/drawing/2014/main" id="{1F2F0B6D-3339-445E-AE6F-EA80BB952C5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9" name="Freeform 68">
                  <a:extLst>
                    <a:ext uri="{FF2B5EF4-FFF2-40B4-BE49-F238E27FC236}">
                      <a16:creationId xmlns:a16="http://schemas.microsoft.com/office/drawing/2014/main" id="{1FD745BE-AAE8-4FD8-B107-4730C82F8C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9">
                  <a:extLst>
                    <a:ext uri="{FF2B5EF4-FFF2-40B4-BE49-F238E27FC236}">
                      <a16:creationId xmlns:a16="http://schemas.microsoft.com/office/drawing/2014/main" id="{55D7086E-72EA-4FBD-8B82-D3ECF7D51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Line 70">
                  <a:extLst>
                    <a:ext uri="{FF2B5EF4-FFF2-40B4-BE49-F238E27FC236}">
                      <a16:creationId xmlns:a16="http://schemas.microsoft.com/office/drawing/2014/main" id="{246D59ED-9B4E-4F44-B189-00E3B8D72DC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B726404C-494E-4C74-9581-BE06BE0D27C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6" name="Freeform 68">
                  <a:extLst>
                    <a:ext uri="{FF2B5EF4-FFF2-40B4-BE49-F238E27FC236}">
                      <a16:creationId xmlns:a16="http://schemas.microsoft.com/office/drawing/2014/main" id="{C61F0CD3-7875-46CD-A844-0B022BEF27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9">
                  <a:extLst>
                    <a:ext uri="{FF2B5EF4-FFF2-40B4-BE49-F238E27FC236}">
                      <a16:creationId xmlns:a16="http://schemas.microsoft.com/office/drawing/2014/main" id="{D83F2F78-08A8-49BE-AF85-1C3DD28602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Line 70">
                  <a:extLst>
                    <a:ext uri="{FF2B5EF4-FFF2-40B4-BE49-F238E27FC236}">
                      <a16:creationId xmlns:a16="http://schemas.microsoft.com/office/drawing/2014/main" id="{93069262-0DE6-4BA7-9773-656AF1E6CFD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53" name="Straight Connector 52">
            <a:extLst>
              <a:ext uri="{FF2B5EF4-FFF2-40B4-BE49-F238E27FC236}">
                <a16:creationId xmlns:a16="http://schemas.microsoft.com/office/drawing/2014/main" id="{22725E2D-27B9-4A2E-B161-230C61B080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5FC483-6CCE-404D-DFDE-8CC6DF56D12B}"/>
              </a:ext>
            </a:extLst>
          </p:cNvPr>
          <p:cNvSpPr>
            <a:spLocks noGrp="1"/>
          </p:cNvSpPr>
          <p:nvPr>
            <p:ph idx="1"/>
          </p:nvPr>
        </p:nvSpPr>
        <p:spPr>
          <a:xfrm>
            <a:off x="4056600" y="2877018"/>
            <a:ext cx="4078800" cy="2901482"/>
          </a:xfrm>
        </p:spPr>
        <p:txBody>
          <a:bodyPr vert="horz" lIns="91440" tIns="45720" rIns="91440" bIns="45720" rtlCol="0">
            <a:normAutofit/>
          </a:bodyPr>
          <a:lstStyle/>
          <a:p>
            <a:pPr marL="359410" indent="-359410">
              <a:lnSpc>
                <a:spcPct val="140000"/>
              </a:lnSpc>
            </a:pPr>
            <a:r>
              <a:rPr lang="en-US" sz="1400">
                <a:ea typeface="+mn-lt"/>
                <a:cs typeface="+mn-lt"/>
              </a:rPr>
              <a:t>In this project we have tried to detect the Ratings in commercial websites on a scale of 1 to 5 on the basis of the reviews given by the users. We made use of natural language processing and machine learning algorithms in order to do so. We interpreted that Random forest classifier model is giving us best results.</a:t>
            </a:r>
            <a:endParaRPr lang="en-US" sz="1400"/>
          </a:p>
          <a:p>
            <a:pPr marL="359410" indent="-359410">
              <a:lnSpc>
                <a:spcPct val="140000"/>
              </a:lnSpc>
            </a:pPr>
            <a:endParaRPr lang="en-US" sz="1400"/>
          </a:p>
        </p:txBody>
      </p:sp>
      <p:grpSp>
        <p:nvGrpSpPr>
          <p:cNvPr id="55" name="Group 54">
            <a:extLst>
              <a:ext uri="{FF2B5EF4-FFF2-40B4-BE49-F238E27FC236}">
                <a16:creationId xmlns:a16="http://schemas.microsoft.com/office/drawing/2014/main" id="{55C23123-3C5C-4A8B-AD1C-138D7B73D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56" name="Group 55">
              <a:extLst>
                <a:ext uri="{FF2B5EF4-FFF2-40B4-BE49-F238E27FC236}">
                  <a16:creationId xmlns:a16="http://schemas.microsoft.com/office/drawing/2014/main" id="{ADC1AC98-A945-45DC-A533-43311AB5AF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75" name="Freeform 64">
                <a:extLst>
                  <a:ext uri="{FF2B5EF4-FFF2-40B4-BE49-F238E27FC236}">
                    <a16:creationId xmlns:a16="http://schemas.microsoft.com/office/drawing/2014/main" id="{525BFDD7-7DC7-4933-95CA-274FF3A12B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81">
                <a:extLst>
                  <a:ext uri="{FF2B5EF4-FFF2-40B4-BE49-F238E27FC236}">
                    <a16:creationId xmlns:a16="http://schemas.microsoft.com/office/drawing/2014/main" id="{56EAE20D-E363-445F-AAA9-8923C7A41D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61">
                <a:extLst>
                  <a:ext uri="{FF2B5EF4-FFF2-40B4-BE49-F238E27FC236}">
                    <a16:creationId xmlns:a16="http://schemas.microsoft.com/office/drawing/2014/main" id="{63DF7269-8701-4F88-89A3-EA45D9DF59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78">
                <a:extLst>
                  <a:ext uri="{FF2B5EF4-FFF2-40B4-BE49-F238E27FC236}">
                    <a16:creationId xmlns:a16="http://schemas.microsoft.com/office/drawing/2014/main" id="{2DDEEFE7-743E-40D3-AB86-C074CADC93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84">
                <a:extLst>
                  <a:ext uri="{FF2B5EF4-FFF2-40B4-BE49-F238E27FC236}">
                    <a16:creationId xmlns:a16="http://schemas.microsoft.com/office/drawing/2014/main" id="{6DC0260D-7AA3-4733-B3CB-6389FCCABD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87">
                <a:extLst>
                  <a:ext uri="{FF2B5EF4-FFF2-40B4-BE49-F238E27FC236}">
                    <a16:creationId xmlns:a16="http://schemas.microsoft.com/office/drawing/2014/main" id="{E9487A85-3305-4BD8-A4FB-7939820DE3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60">
                <a:extLst>
                  <a:ext uri="{FF2B5EF4-FFF2-40B4-BE49-F238E27FC236}">
                    <a16:creationId xmlns:a16="http://schemas.microsoft.com/office/drawing/2014/main" id="{9A56408A-8D1F-4308-888A-C10250ED40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59">
                <a:extLst>
                  <a:ext uri="{FF2B5EF4-FFF2-40B4-BE49-F238E27FC236}">
                    <a16:creationId xmlns:a16="http://schemas.microsoft.com/office/drawing/2014/main" id="{B8EA7519-3D12-4CBF-9CF9-2DBF5379C4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2">
                <a:extLst>
                  <a:ext uri="{FF2B5EF4-FFF2-40B4-BE49-F238E27FC236}">
                    <a16:creationId xmlns:a16="http://schemas.microsoft.com/office/drawing/2014/main" id="{CBCFA958-AB70-45BC-86FB-95916AC882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65">
                <a:extLst>
                  <a:ext uri="{FF2B5EF4-FFF2-40B4-BE49-F238E27FC236}">
                    <a16:creationId xmlns:a16="http://schemas.microsoft.com/office/drawing/2014/main" id="{EC7CC8AD-3574-4368-9084-30AA269FB7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79">
                <a:extLst>
                  <a:ext uri="{FF2B5EF4-FFF2-40B4-BE49-F238E27FC236}">
                    <a16:creationId xmlns:a16="http://schemas.microsoft.com/office/drawing/2014/main" id="{AAF385D0-C8F4-4D2E-A604-55B0C4A37A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82">
                <a:extLst>
                  <a:ext uri="{FF2B5EF4-FFF2-40B4-BE49-F238E27FC236}">
                    <a16:creationId xmlns:a16="http://schemas.microsoft.com/office/drawing/2014/main" id="{5807D27C-D4CF-4DD8-95BF-BE0E820995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85">
                <a:extLst>
                  <a:ext uri="{FF2B5EF4-FFF2-40B4-BE49-F238E27FC236}">
                    <a16:creationId xmlns:a16="http://schemas.microsoft.com/office/drawing/2014/main" id="{AF358179-B76F-48FB-9D1E-25F2B422B7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88">
                <a:extLst>
                  <a:ext uri="{FF2B5EF4-FFF2-40B4-BE49-F238E27FC236}">
                    <a16:creationId xmlns:a16="http://schemas.microsoft.com/office/drawing/2014/main" id="{4F860F54-6F02-429D-84F9-216C593FDA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89" name="Group 88">
                <a:extLst>
                  <a:ext uri="{FF2B5EF4-FFF2-40B4-BE49-F238E27FC236}">
                    <a16:creationId xmlns:a16="http://schemas.microsoft.com/office/drawing/2014/main" id="{AF2CD1C6-D2DC-4C27-A7A3-0D6ECCB7B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0" name="Line 63">
                  <a:extLst>
                    <a:ext uri="{FF2B5EF4-FFF2-40B4-BE49-F238E27FC236}">
                      <a16:creationId xmlns:a16="http://schemas.microsoft.com/office/drawing/2014/main" id="{17251CE3-FBBE-4B37-B229-DF726C4AE56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66">
                  <a:extLst>
                    <a:ext uri="{FF2B5EF4-FFF2-40B4-BE49-F238E27FC236}">
                      <a16:creationId xmlns:a16="http://schemas.microsoft.com/office/drawing/2014/main" id="{14522961-6FA8-43A3-894B-20435789E3A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67">
                  <a:extLst>
                    <a:ext uri="{FF2B5EF4-FFF2-40B4-BE49-F238E27FC236}">
                      <a16:creationId xmlns:a16="http://schemas.microsoft.com/office/drawing/2014/main" id="{54230A9C-2E62-416C-A910-A26CB0BB744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0">
                  <a:extLst>
                    <a:ext uri="{FF2B5EF4-FFF2-40B4-BE49-F238E27FC236}">
                      <a16:creationId xmlns:a16="http://schemas.microsoft.com/office/drawing/2014/main" id="{EDC7B8CE-339C-4B31-9A1E-1E6F3F20E51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3">
                  <a:extLst>
                    <a:ext uri="{FF2B5EF4-FFF2-40B4-BE49-F238E27FC236}">
                      <a16:creationId xmlns:a16="http://schemas.microsoft.com/office/drawing/2014/main" id="{D5900B3C-A349-4C11-8871-F0C656F06A2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B836DF39-5332-440E-BD43-94EF14B9F7A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9">
                  <a:extLst>
                    <a:ext uri="{FF2B5EF4-FFF2-40B4-BE49-F238E27FC236}">
                      <a16:creationId xmlns:a16="http://schemas.microsoft.com/office/drawing/2014/main" id="{25596AFB-7112-451F-A40E-C4D365BC050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7" name="Group 56">
              <a:extLst>
                <a:ext uri="{FF2B5EF4-FFF2-40B4-BE49-F238E27FC236}">
                  <a16:creationId xmlns:a16="http://schemas.microsoft.com/office/drawing/2014/main" id="{467B87DF-BE21-4275-A328-36294B5E87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7" name="Group 66">
                <a:extLst>
                  <a:ext uri="{FF2B5EF4-FFF2-40B4-BE49-F238E27FC236}">
                    <a16:creationId xmlns:a16="http://schemas.microsoft.com/office/drawing/2014/main" id="{5DF7768E-3A7E-48EA-AE6B-544137E017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1" name="Straight Connector 70">
                  <a:extLst>
                    <a:ext uri="{FF2B5EF4-FFF2-40B4-BE49-F238E27FC236}">
                      <a16:creationId xmlns:a16="http://schemas.microsoft.com/office/drawing/2014/main" id="{0C7E39C2-9BBA-4C6E-B352-FADF72FF84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5FF2688-1869-4A97-A594-AD2F8C720A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3" name="Rectangle 30">
                  <a:extLst>
                    <a:ext uri="{FF2B5EF4-FFF2-40B4-BE49-F238E27FC236}">
                      <a16:creationId xmlns:a16="http://schemas.microsoft.com/office/drawing/2014/main" id="{035F350E-CDEC-47D7-B1F6-BB33F7263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30">
                  <a:extLst>
                    <a:ext uri="{FF2B5EF4-FFF2-40B4-BE49-F238E27FC236}">
                      <a16:creationId xmlns:a16="http://schemas.microsoft.com/office/drawing/2014/main" id="{32757671-5219-4448-9D74-96978B78F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A62FFE05-1BB5-478B-ACB7-0201D6E0B86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9" name="Freeform: Shape 68">
                  <a:extLst>
                    <a:ext uri="{FF2B5EF4-FFF2-40B4-BE49-F238E27FC236}">
                      <a16:creationId xmlns:a16="http://schemas.microsoft.com/office/drawing/2014/main" id="{08CF1D90-5BE7-4777-9D00-4B898D6A5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0" name="Freeform: Shape 69">
                  <a:extLst>
                    <a:ext uri="{FF2B5EF4-FFF2-40B4-BE49-F238E27FC236}">
                      <a16:creationId xmlns:a16="http://schemas.microsoft.com/office/drawing/2014/main" id="{D066325E-CB67-49CD-9A41-2CFD6BCC90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58" name="Group 57">
              <a:extLst>
                <a:ext uri="{FF2B5EF4-FFF2-40B4-BE49-F238E27FC236}">
                  <a16:creationId xmlns:a16="http://schemas.microsoft.com/office/drawing/2014/main" id="{7405EB12-3265-4FD8-AE15-B453CFF084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59" name="Group 58">
                <a:extLst>
                  <a:ext uri="{FF2B5EF4-FFF2-40B4-BE49-F238E27FC236}">
                    <a16:creationId xmlns:a16="http://schemas.microsoft.com/office/drawing/2014/main" id="{BCD1DA60-1F78-4286-AD75-48457E4E42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64" name="Freeform 68">
                  <a:extLst>
                    <a:ext uri="{FF2B5EF4-FFF2-40B4-BE49-F238E27FC236}">
                      <a16:creationId xmlns:a16="http://schemas.microsoft.com/office/drawing/2014/main" id="{F2434CC9-D9BE-4CC5-A618-AC659C5CBD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69">
                  <a:extLst>
                    <a:ext uri="{FF2B5EF4-FFF2-40B4-BE49-F238E27FC236}">
                      <a16:creationId xmlns:a16="http://schemas.microsoft.com/office/drawing/2014/main" id="{B9A88CD6-DA9C-42B2-A37B-5A0E1BED75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6" name="Line 70">
                  <a:extLst>
                    <a:ext uri="{FF2B5EF4-FFF2-40B4-BE49-F238E27FC236}">
                      <a16:creationId xmlns:a16="http://schemas.microsoft.com/office/drawing/2014/main" id="{4A018333-A419-44AE-9CF5-57D5319073C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59">
                <a:extLst>
                  <a:ext uri="{FF2B5EF4-FFF2-40B4-BE49-F238E27FC236}">
                    <a16:creationId xmlns:a16="http://schemas.microsoft.com/office/drawing/2014/main" id="{4C9BB730-80E2-4F3A-882B-7ED9186ABD9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61" name="Freeform 68">
                  <a:extLst>
                    <a:ext uri="{FF2B5EF4-FFF2-40B4-BE49-F238E27FC236}">
                      <a16:creationId xmlns:a16="http://schemas.microsoft.com/office/drawing/2014/main" id="{D48E4E69-835A-40C7-A548-8947A81DC1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9">
                  <a:extLst>
                    <a:ext uri="{FF2B5EF4-FFF2-40B4-BE49-F238E27FC236}">
                      <a16:creationId xmlns:a16="http://schemas.microsoft.com/office/drawing/2014/main" id="{E4F80DAC-11B8-4A6F-9CAA-8C62C6A2E6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3" name="Line 70">
                  <a:extLst>
                    <a:ext uri="{FF2B5EF4-FFF2-40B4-BE49-F238E27FC236}">
                      <a16:creationId xmlns:a16="http://schemas.microsoft.com/office/drawing/2014/main" id="{FF491AF2-6D67-4650-B34C-5BB5F112840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283934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E8109-DA4A-C678-C9C6-AD0EBDEFF888}"/>
              </a:ext>
            </a:extLst>
          </p:cNvPr>
          <p:cNvSpPr>
            <a:spLocks noGrp="1"/>
          </p:cNvSpPr>
          <p:nvPr>
            <p:ph type="title"/>
          </p:nvPr>
        </p:nvSpPr>
        <p:spPr>
          <a:xfrm>
            <a:off x="989400" y="192089"/>
            <a:ext cx="10213200" cy="1112836"/>
          </a:xfrm>
        </p:spPr>
        <p:txBody>
          <a:bodyPr/>
          <a:lstStyle/>
          <a:p>
            <a:r>
              <a:rPr lang="en-US" b="1" u="sng" dirty="0">
                <a:latin typeface="Arial Black"/>
              </a:rPr>
              <a:t>Table Of Contents : </a:t>
            </a:r>
          </a:p>
        </p:txBody>
      </p:sp>
      <p:sp>
        <p:nvSpPr>
          <p:cNvPr id="3" name="Content Placeholder 2">
            <a:extLst>
              <a:ext uri="{FF2B5EF4-FFF2-40B4-BE49-F238E27FC236}">
                <a16:creationId xmlns:a16="http://schemas.microsoft.com/office/drawing/2014/main" id="{636A2985-E0E1-E259-5DDA-020A675D76A8}"/>
              </a:ext>
            </a:extLst>
          </p:cNvPr>
          <p:cNvSpPr>
            <a:spLocks noGrp="1"/>
          </p:cNvSpPr>
          <p:nvPr>
            <p:ph idx="1"/>
          </p:nvPr>
        </p:nvSpPr>
        <p:spPr>
          <a:xfrm>
            <a:off x="989400" y="1700439"/>
            <a:ext cx="10213200" cy="4025677"/>
          </a:xfrm>
        </p:spPr>
        <p:txBody>
          <a:bodyPr vert="horz" lIns="91440" tIns="45720" rIns="91440" bIns="45720" rtlCol="0" anchor="t">
            <a:normAutofit/>
          </a:bodyPr>
          <a:lstStyle/>
          <a:p>
            <a:pPr marL="702310" lvl="1" indent="-342900">
              <a:buFont typeface="Wingdings"/>
              <a:buChar char="Ø"/>
            </a:pPr>
            <a:r>
              <a:rPr lang="en-US" i="0" dirty="0">
                <a:solidFill>
                  <a:srgbClr val="000000">
                    <a:alpha val="60000"/>
                  </a:srgbClr>
                </a:solidFill>
              </a:rPr>
              <a:t>Problem Statement and understanding.</a:t>
            </a:r>
          </a:p>
          <a:p>
            <a:pPr marL="702310" lvl="1" indent="-342900">
              <a:buFont typeface="Wingdings"/>
              <a:buChar char="Ø"/>
            </a:pPr>
            <a:r>
              <a:rPr lang="en-US" dirty="0">
                <a:solidFill>
                  <a:srgbClr val="000000">
                    <a:alpha val="60000"/>
                  </a:srgbClr>
                </a:solidFill>
              </a:rPr>
              <a:t>EDA Steps and Visualization</a:t>
            </a:r>
            <a:endParaRPr lang="en-US" i="0" dirty="0">
              <a:solidFill>
                <a:srgbClr val="000000">
                  <a:alpha val="60000"/>
                </a:srgbClr>
              </a:solidFill>
            </a:endParaRPr>
          </a:p>
          <a:p>
            <a:pPr marL="702310" lvl="1" indent="-342900">
              <a:buFont typeface="Wingdings"/>
              <a:buChar char="Ø"/>
            </a:pPr>
            <a:r>
              <a:rPr lang="en-US" dirty="0">
                <a:solidFill>
                  <a:srgbClr val="000000">
                    <a:alpha val="60000"/>
                  </a:srgbClr>
                </a:solidFill>
              </a:rPr>
              <a:t>Data-Preprocessing</a:t>
            </a:r>
          </a:p>
          <a:p>
            <a:pPr marL="702310" lvl="1" indent="-342900">
              <a:buFont typeface="Wingdings"/>
              <a:buChar char="Ø"/>
            </a:pPr>
            <a:r>
              <a:rPr lang="en-US" dirty="0">
                <a:solidFill>
                  <a:srgbClr val="000000">
                    <a:alpha val="60000"/>
                  </a:srgbClr>
                </a:solidFill>
              </a:rPr>
              <a:t>Set Of Assumptions Related To The Problem</a:t>
            </a:r>
          </a:p>
          <a:p>
            <a:pPr marL="702310" lvl="1" indent="-342900">
              <a:buFont typeface="Wingdings"/>
              <a:buChar char="Ø"/>
            </a:pPr>
            <a:r>
              <a:rPr lang="en-US" dirty="0">
                <a:solidFill>
                  <a:srgbClr val="000000">
                    <a:alpha val="60000"/>
                  </a:srgbClr>
                </a:solidFill>
              </a:rPr>
              <a:t>Different Model Accuracies</a:t>
            </a:r>
          </a:p>
          <a:p>
            <a:pPr marL="702310" lvl="1" indent="-342900">
              <a:buFont typeface="Wingdings"/>
              <a:buChar char="Ø"/>
            </a:pPr>
            <a:r>
              <a:rPr lang="en-US" dirty="0">
                <a:solidFill>
                  <a:srgbClr val="000000">
                    <a:alpha val="60000"/>
                  </a:srgbClr>
                </a:solidFill>
              </a:rPr>
              <a:t>Selection Of The Best Model</a:t>
            </a:r>
          </a:p>
          <a:p>
            <a:pPr marL="702310" lvl="1" indent="-342900">
              <a:buFont typeface="Wingdings"/>
              <a:buChar char="Ø"/>
            </a:pPr>
            <a:r>
              <a:rPr lang="en-US" dirty="0">
                <a:solidFill>
                  <a:srgbClr val="000000">
                    <a:alpha val="60000"/>
                  </a:srgbClr>
                </a:solidFill>
              </a:rPr>
              <a:t>Conclusion</a:t>
            </a:r>
          </a:p>
          <a:p>
            <a:pPr marL="1079500" lvl="2" indent="-359410">
              <a:buClr>
                <a:srgbClr val="8FA3A3"/>
              </a:buClr>
              <a:buFont typeface="Arial" panose="05000000000000000000" pitchFamily="2" charset="2"/>
              <a:buChar char="•"/>
            </a:pPr>
            <a:endParaRPr lang="en-US" dirty="0">
              <a:solidFill>
                <a:srgbClr val="000000">
                  <a:alpha val="60000"/>
                </a:srgbClr>
              </a:solidFill>
            </a:endParaRPr>
          </a:p>
        </p:txBody>
      </p:sp>
    </p:spTree>
    <p:extLst>
      <p:ext uri="{BB962C8B-B14F-4D97-AF65-F5344CB8AC3E}">
        <p14:creationId xmlns:p14="http://schemas.microsoft.com/office/powerpoint/2010/main" val="1545333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3F5E8-FE50-5653-C7B9-C55FB05F8C15}"/>
              </a:ext>
            </a:extLst>
          </p:cNvPr>
          <p:cNvSpPr>
            <a:spLocks noGrp="1"/>
          </p:cNvSpPr>
          <p:nvPr>
            <p:ph type="title"/>
          </p:nvPr>
        </p:nvSpPr>
        <p:spPr>
          <a:xfrm>
            <a:off x="2429" y="148546"/>
            <a:ext cx="10213200" cy="1112836"/>
          </a:xfrm>
        </p:spPr>
        <p:txBody>
          <a:bodyPr vert="horz" lIns="91440" tIns="45720" rIns="91440" bIns="45720" rtlCol="0" anchor="ctr" anchorCtr="0">
            <a:normAutofit/>
          </a:bodyPr>
          <a:lstStyle/>
          <a:p>
            <a:pPr marL="359410" lvl="1" algn="l">
              <a:lnSpc>
                <a:spcPct val="150000"/>
              </a:lnSpc>
              <a:spcBef>
                <a:spcPts val="500"/>
              </a:spcBef>
            </a:pPr>
            <a:r>
              <a:rPr lang="en-US" sz="3200" b="1" u="sng" kern="1200" dirty="0">
                <a:solidFill>
                  <a:schemeClr val="tx1"/>
                </a:solidFill>
                <a:latin typeface="Arial Black"/>
                <a:ea typeface="+mj-ea"/>
                <a:cs typeface="+mj-cs"/>
              </a:rPr>
              <a:t>Problem Statement and understanding : </a:t>
            </a:r>
            <a:endParaRPr lang="en-US" u="sng">
              <a:solidFill>
                <a:schemeClr val="tx1"/>
              </a:solidFill>
              <a:ea typeface="+mj-ea"/>
              <a:cs typeface="+mj-cs"/>
            </a:endParaRPr>
          </a:p>
          <a:p>
            <a:endParaRPr lang="en-US" dirty="0"/>
          </a:p>
        </p:txBody>
      </p:sp>
      <p:sp>
        <p:nvSpPr>
          <p:cNvPr id="3" name="Content Placeholder 2">
            <a:extLst>
              <a:ext uri="{FF2B5EF4-FFF2-40B4-BE49-F238E27FC236}">
                <a16:creationId xmlns:a16="http://schemas.microsoft.com/office/drawing/2014/main" id="{7545BF49-00BA-19E4-3C9D-9E04C2348B16}"/>
              </a:ext>
            </a:extLst>
          </p:cNvPr>
          <p:cNvSpPr>
            <a:spLocks noGrp="1"/>
          </p:cNvSpPr>
          <p:nvPr>
            <p:ph idx="1"/>
          </p:nvPr>
        </p:nvSpPr>
        <p:spPr>
          <a:xfrm>
            <a:off x="379800" y="1497240"/>
            <a:ext cx="10822800" cy="4228876"/>
          </a:xfrm>
        </p:spPr>
        <p:txBody>
          <a:bodyPr vert="horz" lIns="91440" tIns="45720" rIns="91440" bIns="45720" rtlCol="0" anchor="t">
            <a:noAutofit/>
          </a:bodyPr>
          <a:lstStyle/>
          <a:p>
            <a:pPr marL="0" indent="0">
              <a:buNone/>
            </a:pPr>
            <a:r>
              <a:rPr lang="en-US" sz="1800" dirty="0">
                <a:latin typeface="Arial"/>
                <a:ea typeface="+mn-lt"/>
                <a:cs typeface="+mn-lt"/>
              </a:rPr>
              <a:t>We have a client who has a website where people write different reviews for technical products. Now they are adding a new feature to their website i.e. The reviewer will have to add stars(rating) as well with the review. The rating is out 5 stars and it only has 5 options available 1 star, 2 stars, 3 stars, 4 stars, 5 stars. Now they want to predict ratings for the reviews which were written in the past and they don’t have a rating. So, we have to build an application which can predict the rating by seeing the review.</a:t>
            </a:r>
            <a:endParaRPr lang="en-US" sz="1800" dirty="0">
              <a:solidFill>
                <a:srgbClr val="000000">
                  <a:alpha val="60000"/>
                </a:srgbClr>
              </a:solidFill>
              <a:latin typeface="Arial"/>
              <a:cs typeface="Arial"/>
            </a:endParaRPr>
          </a:p>
          <a:p>
            <a:pPr marL="359410" indent="-359410"/>
            <a:endParaRPr lang="en-US" dirty="0">
              <a:solidFill>
                <a:srgbClr val="000000">
                  <a:alpha val="60000"/>
                </a:srgbClr>
              </a:solidFill>
            </a:endParaRPr>
          </a:p>
        </p:txBody>
      </p:sp>
    </p:spTree>
    <p:extLst>
      <p:ext uri="{BB962C8B-B14F-4D97-AF65-F5344CB8AC3E}">
        <p14:creationId xmlns:p14="http://schemas.microsoft.com/office/powerpoint/2010/main" val="1276482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FBFDB1-CC3B-21A7-2B78-C640BC381B1B}"/>
              </a:ext>
            </a:extLst>
          </p:cNvPr>
          <p:cNvSpPr>
            <a:spLocks noGrp="1"/>
          </p:cNvSpPr>
          <p:nvPr>
            <p:ph type="title"/>
          </p:nvPr>
        </p:nvSpPr>
        <p:spPr>
          <a:xfrm>
            <a:off x="264286" y="423382"/>
            <a:ext cx="4804514" cy="1569660"/>
          </a:xfrm>
        </p:spPr>
        <p:txBody>
          <a:bodyPr wrap="square" anchor="b">
            <a:normAutofit/>
          </a:bodyPr>
          <a:lstStyle/>
          <a:p>
            <a:pPr marL="359410" lvl="1" algn="ctr">
              <a:spcBef>
                <a:spcPts val="500"/>
              </a:spcBef>
            </a:pPr>
            <a:r>
              <a:rPr lang="en-US" b="1" u="sng" kern="1200">
                <a:latin typeface="Arial Black"/>
                <a:ea typeface="+mj-ea"/>
                <a:cs typeface="+mj-cs"/>
              </a:rPr>
              <a:t>EDA Steps and Visualization</a:t>
            </a:r>
            <a:r>
              <a:rPr lang="en-US" b="1" kern="1200">
                <a:latin typeface="Arial Black"/>
                <a:ea typeface="+mj-ea"/>
                <a:cs typeface="+mj-cs"/>
              </a:rPr>
              <a:t> :</a:t>
            </a:r>
            <a:endParaRPr lang="en-US">
              <a:ea typeface="+mj-ea"/>
              <a:cs typeface="+mj-cs"/>
            </a:endParaRPr>
          </a:p>
          <a:p>
            <a:pPr algn="ctr"/>
            <a:endParaRPr lang="en-US"/>
          </a:p>
        </p:txBody>
      </p:sp>
      <p:sp>
        <p:nvSpPr>
          <p:cNvPr id="9" name="Content Placeholder 8">
            <a:extLst>
              <a:ext uri="{FF2B5EF4-FFF2-40B4-BE49-F238E27FC236}">
                <a16:creationId xmlns:a16="http://schemas.microsoft.com/office/drawing/2014/main" id="{D6314E16-7EB2-156B-ED4F-08DECA1DCFE5}"/>
              </a:ext>
            </a:extLst>
          </p:cNvPr>
          <p:cNvSpPr>
            <a:spLocks noGrp="1"/>
          </p:cNvSpPr>
          <p:nvPr>
            <p:ph idx="1"/>
          </p:nvPr>
        </p:nvSpPr>
        <p:spPr>
          <a:xfrm>
            <a:off x="990000" y="2361601"/>
            <a:ext cx="4078800" cy="3416900"/>
          </a:xfrm>
        </p:spPr>
        <p:txBody>
          <a:bodyPr vert="horz" lIns="91440" tIns="45720" rIns="91440" bIns="45720" rtlCol="0" anchor="t">
            <a:normAutofit fontScale="62500" lnSpcReduction="20000"/>
          </a:bodyPr>
          <a:lstStyle/>
          <a:p>
            <a:pPr marL="359410" indent="-359410"/>
            <a:r>
              <a:rPr lang="en-US" dirty="0">
                <a:ea typeface="+mn-lt"/>
                <a:cs typeface="+mn-lt"/>
              </a:rPr>
              <a:t>we have 4 features, out of 4 one is not needed for model creation because it is speaking about indexes(Dropping feature is required)</a:t>
            </a:r>
            <a:endParaRPr lang="en-US" dirty="0">
              <a:solidFill>
                <a:srgbClr val="000000">
                  <a:alpha val="60000"/>
                </a:srgbClr>
              </a:solidFill>
            </a:endParaRPr>
          </a:p>
          <a:p>
            <a:pPr marL="359410" indent="-359410"/>
            <a:r>
              <a:rPr lang="en-US" dirty="0">
                <a:ea typeface="+mn-lt"/>
                <a:cs typeface="+mn-lt"/>
              </a:rPr>
              <a:t>Product description feature talks all about the comment given by the user</a:t>
            </a:r>
            <a:endParaRPr lang="en-US" dirty="0"/>
          </a:p>
          <a:p>
            <a:pPr marL="359410" indent="-359410"/>
            <a:r>
              <a:rPr lang="en-US" dirty="0">
                <a:ea typeface="+mn-lt"/>
                <a:cs typeface="+mn-lt"/>
              </a:rPr>
              <a:t>Product feature talks all about the rating given by user for the product</a:t>
            </a:r>
            <a:endParaRPr lang="en-US" dirty="0"/>
          </a:p>
          <a:p>
            <a:pPr marL="359410" indent="-359410"/>
            <a:r>
              <a:rPr lang="en-US" dirty="0">
                <a:ea typeface="+mn-lt"/>
                <a:cs typeface="+mn-lt"/>
              </a:rPr>
              <a:t>Type of product feature name itself explains that it speaks about category of product</a:t>
            </a:r>
            <a:endParaRPr lang="en-US" dirty="0"/>
          </a:p>
          <a:p>
            <a:pPr marL="359410" indent="-359410"/>
            <a:endParaRPr lang="en-US" dirty="0">
              <a:solidFill>
                <a:srgbClr val="000000">
                  <a:alpha val="60000"/>
                </a:srgbClr>
              </a:solidFill>
            </a:endParaRPr>
          </a:p>
        </p:txBody>
      </p:sp>
      <p:cxnSp>
        <p:nvCxnSpPr>
          <p:cNvPr id="14" name="Straight Connector 13">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id="{61EC032F-0B9B-3C94-6FE1-95C97FB10ACC}"/>
              </a:ext>
            </a:extLst>
          </p:cNvPr>
          <p:cNvPicPr>
            <a:picLocks noChangeAspect="1"/>
          </p:cNvPicPr>
          <p:nvPr/>
        </p:nvPicPr>
        <p:blipFill>
          <a:blip r:embed="rId2"/>
          <a:stretch>
            <a:fillRect/>
          </a:stretch>
        </p:blipFill>
        <p:spPr>
          <a:xfrm>
            <a:off x="6284555" y="540000"/>
            <a:ext cx="5577044" cy="3218457"/>
          </a:xfrm>
          <a:prstGeom prst="rect">
            <a:avLst/>
          </a:prstGeom>
        </p:spPr>
      </p:pic>
      <p:pic>
        <p:nvPicPr>
          <p:cNvPr id="4" name="Picture 4">
            <a:extLst>
              <a:ext uri="{FF2B5EF4-FFF2-40B4-BE49-F238E27FC236}">
                <a16:creationId xmlns:a16="http://schemas.microsoft.com/office/drawing/2014/main" id="{E13DF44C-FC5D-40A1-4D66-C4840217C5BB}"/>
              </a:ext>
            </a:extLst>
          </p:cNvPr>
          <p:cNvPicPr>
            <a:picLocks noChangeAspect="1"/>
          </p:cNvPicPr>
          <p:nvPr/>
        </p:nvPicPr>
        <p:blipFill>
          <a:blip r:embed="rId3"/>
          <a:stretch>
            <a:fillRect/>
          </a:stretch>
        </p:blipFill>
        <p:spPr>
          <a:xfrm>
            <a:off x="6277429" y="4170699"/>
            <a:ext cx="5765468" cy="1337402"/>
          </a:xfrm>
          <a:prstGeom prst="rect">
            <a:avLst/>
          </a:prstGeom>
        </p:spPr>
      </p:pic>
    </p:spTree>
    <p:extLst>
      <p:ext uri="{BB962C8B-B14F-4D97-AF65-F5344CB8AC3E}">
        <p14:creationId xmlns:p14="http://schemas.microsoft.com/office/powerpoint/2010/main" val="924974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3C9332-1E7E-FDC0-6CA7-1DD6C2FE619E}"/>
              </a:ext>
            </a:extLst>
          </p:cNvPr>
          <p:cNvSpPr>
            <a:spLocks noGrp="1"/>
          </p:cNvSpPr>
          <p:nvPr>
            <p:ph type="title"/>
          </p:nvPr>
        </p:nvSpPr>
        <p:spPr>
          <a:xfrm>
            <a:off x="990000" y="540000"/>
            <a:ext cx="3528000" cy="2303213"/>
          </a:xfrm>
        </p:spPr>
        <p:txBody>
          <a:bodyPr anchor="ctr">
            <a:normAutofit/>
          </a:bodyPr>
          <a:lstStyle/>
          <a:p>
            <a:pPr algn="ctr"/>
            <a:r>
              <a:rPr lang="en-US" sz="2500" b="1" u="sng" dirty="0">
                <a:latin typeface="Arial Black"/>
              </a:rPr>
              <a:t>EDA Steps and Visualization</a:t>
            </a:r>
            <a:r>
              <a:rPr lang="en-US" sz="2500" b="1" dirty="0">
                <a:latin typeface="Arial Black"/>
              </a:rPr>
              <a:t> :</a:t>
            </a:r>
            <a:endParaRPr lang="en-US" sz="2500" dirty="0">
              <a:ea typeface="+mj-lt"/>
              <a:cs typeface="+mj-lt"/>
            </a:endParaRPr>
          </a:p>
          <a:p>
            <a:pPr algn="ctr"/>
            <a:endParaRPr lang="en-US" sz="2500"/>
          </a:p>
        </p:txBody>
      </p:sp>
      <p:cxnSp>
        <p:nvCxnSpPr>
          <p:cNvPr id="13" name="Straight Connector 12">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ACC3818-F166-CFFB-DD06-601915582440}"/>
              </a:ext>
            </a:extLst>
          </p:cNvPr>
          <p:cNvSpPr>
            <a:spLocks noGrp="1"/>
          </p:cNvSpPr>
          <p:nvPr>
            <p:ph idx="1"/>
          </p:nvPr>
        </p:nvSpPr>
        <p:spPr>
          <a:xfrm>
            <a:off x="5543552" y="1088628"/>
            <a:ext cx="6107460" cy="1613144"/>
          </a:xfrm>
        </p:spPr>
        <p:txBody>
          <a:bodyPr anchor="ctr">
            <a:normAutofit/>
          </a:bodyPr>
          <a:lstStyle/>
          <a:p>
            <a:pPr marL="359410" indent="-359410"/>
            <a:r>
              <a:rPr lang="en-US" dirty="0">
                <a:ea typeface="+mn-lt"/>
                <a:cs typeface="+mn-lt"/>
              </a:rPr>
              <a:t>There is no null values in the dataset</a:t>
            </a:r>
            <a:endParaRPr lang="en-US" dirty="0">
              <a:solidFill>
                <a:srgbClr val="000000">
                  <a:alpha val="60000"/>
                </a:srgbClr>
              </a:solidFill>
            </a:endParaRPr>
          </a:p>
          <a:p>
            <a:pPr marL="359410" indent="-359410"/>
            <a:r>
              <a:rPr lang="en-US" dirty="0">
                <a:ea typeface="+mn-lt"/>
                <a:cs typeface="+mn-lt"/>
              </a:rPr>
              <a:t>Dataset </a:t>
            </a:r>
            <a:r>
              <a:rPr lang="en-US" dirty="0" err="1">
                <a:ea typeface="+mn-lt"/>
                <a:cs typeface="+mn-lt"/>
              </a:rPr>
              <a:t>conatins</a:t>
            </a:r>
            <a:r>
              <a:rPr lang="en-US" dirty="0">
                <a:ea typeface="+mn-lt"/>
                <a:cs typeface="+mn-lt"/>
              </a:rPr>
              <a:t> 2 object type and one int type variable sets in </a:t>
            </a:r>
            <a:r>
              <a:rPr lang="en-US" dirty="0" err="1">
                <a:ea typeface="+mn-lt"/>
                <a:cs typeface="+mn-lt"/>
              </a:rPr>
              <a:t>dataframe</a:t>
            </a:r>
            <a:endParaRPr lang="en-US" dirty="0" err="1"/>
          </a:p>
          <a:p>
            <a:pPr marL="359410" indent="-359410"/>
            <a:endParaRPr lang="en-US" dirty="0">
              <a:solidFill>
                <a:srgbClr val="000000">
                  <a:alpha val="60000"/>
                </a:srgbClr>
              </a:solidFill>
            </a:endParaRPr>
          </a:p>
        </p:txBody>
      </p:sp>
      <p:pic>
        <p:nvPicPr>
          <p:cNvPr id="4" name="Picture 4">
            <a:extLst>
              <a:ext uri="{FF2B5EF4-FFF2-40B4-BE49-F238E27FC236}">
                <a16:creationId xmlns:a16="http://schemas.microsoft.com/office/drawing/2014/main" id="{86D713F2-50C5-6A15-F526-07B95B2266BD}"/>
              </a:ext>
            </a:extLst>
          </p:cNvPr>
          <p:cNvPicPr>
            <a:picLocks noChangeAspect="1"/>
          </p:cNvPicPr>
          <p:nvPr/>
        </p:nvPicPr>
        <p:blipFill>
          <a:blip r:embed="rId2"/>
          <a:stretch>
            <a:fillRect/>
          </a:stretch>
        </p:blipFill>
        <p:spPr>
          <a:xfrm>
            <a:off x="541339" y="3705650"/>
            <a:ext cx="11109674" cy="2333029"/>
          </a:xfrm>
          <a:prstGeom prst="rect">
            <a:avLst/>
          </a:prstGeom>
        </p:spPr>
      </p:pic>
    </p:spTree>
    <p:extLst>
      <p:ext uri="{BB962C8B-B14F-4D97-AF65-F5344CB8AC3E}">
        <p14:creationId xmlns:p14="http://schemas.microsoft.com/office/powerpoint/2010/main" val="2503944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F3ECD-58C1-DFD0-01F8-CB4C89F08987}"/>
              </a:ext>
            </a:extLst>
          </p:cNvPr>
          <p:cNvSpPr>
            <a:spLocks noGrp="1"/>
          </p:cNvSpPr>
          <p:nvPr>
            <p:ph type="title"/>
          </p:nvPr>
        </p:nvSpPr>
        <p:spPr>
          <a:xfrm>
            <a:off x="-1565114" y="163060"/>
            <a:ext cx="10213200" cy="1112836"/>
          </a:xfrm>
        </p:spPr>
        <p:txBody>
          <a:bodyPr/>
          <a:lstStyle/>
          <a:p>
            <a:pPr algn="ctr"/>
            <a:r>
              <a:rPr lang="en-US" b="1" dirty="0">
                <a:latin typeface="Arial Black"/>
              </a:rPr>
              <a:t>Review Loud Words In Ratings :</a:t>
            </a:r>
            <a:endParaRPr lang="en-US" dirty="0">
              <a:ea typeface="+mj-lt"/>
              <a:cs typeface="+mj-lt"/>
            </a:endParaRPr>
          </a:p>
          <a:p>
            <a:endParaRPr lang="en-US" dirty="0"/>
          </a:p>
        </p:txBody>
      </p:sp>
      <p:pic>
        <p:nvPicPr>
          <p:cNvPr id="4" name="Picture 4">
            <a:extLst>
              <a:ext uri="{FF2B5EF4-FFF2-40B4-BE49-F238E27FC236}">
                <a16:creationId xmlns:a16="http://schemas.microsoft.com/office/drawing/2014/main" id="{3EB5E8A3-64E9-17EC-63CB-20B9AE0C0D42}"/>
              </a:ext>
            </a:extLst>
          </p:cNvPr>
          <p:cNvPicPr>
            <a:picLocks noGrp="1" noChangeAspect="1"/>
          </p:cNvPicPr>
          <p:nvPr>
            <p:ph idx="1"/>
          </p:nvPr>
        </p:nvPicPr>
        <p:blipFill>
          <a:blip r:embed="rId2"/>
          <a:stretch>
            <a:fillRect/>
          </a:stretch>
        </p:blipFill>
        <p:spPr>
          <a:xfrm>
            <a:off x="348604" y="931183"/>
            <a:ext cx="3961880" cy="2966134"/>
          </a:xfrm>
        </p:spPr>
      </p:pic>
      <p:pic>
        <p:nvPicPr>
          <p:cNvPr id="5" name="Picture 5">
            <a:extLst>
              <a:ext uri="{FF2B5EF4-FFF2-40B4-BE49-F238E27FC236}">
                <a16:creationId xmlns:a16="http://schemas.microsoft.com/office/drawing/2014/main" id="{4AA73446-215C-76FA-3F73-105AA5093E22}"/>
              </a:ext>
            </a:extLst>
          </p:cNvPr>
          <p:cNvPicPr>
            <a:picLocks noChangeAspect="1"/>
          </p:cNvPicPr>
          <p:nvPr/>
        </p:nvPicPr>
        <p:blipFill>
          <a:blip r:embed="rId3"/>
          <a:stretch>
            <a:fillRect/>
          </a:stretch>
        </p:blipFill>
        <p:spPr>
          <a:xfrm>
            <a:off x="4637314" y="961114"/>
            <a:ext cx="3773714" cy="2903771"/>
          </a:xfrm>
          <a:prstGeom prst="rect">
            <a:avLst/>
          </a:prstGeom>
        </p:spPr>
      </p:pic>
      <p:pic>
        <p:nvPicPr>
          <p:cNvPr id="6" name="Picture 6">
            <a:extLst>
              <a:ext uri="{FF2B5EF4-FFF2-40B4-BE49-F238E27FC236}">
                <a16:creationId xmlns:a16="http://schemas.microsoft.com/office/drawing/2014/main" id="{EEB7F528-6807-9943-DBDF-AF1B35DE0E79}"/>
              </a:ext>
            </a:extLst>
          </p:cNvPr>
          <p:cNvPicPr>
            <a:picLocks noChangeAspect="1"/>
          </p:cNvPicPr>
          <p:nvPr/>
        </p:nvPicPr>
        <p:blipFill>
          <a:blip r:embed="rId4"/>
          <a:stretch>
            <a:fillRect/>
          </a:stretch>
        </p:blipFill>
        <p:spPr>
          <a:xfrm>
            <a:off x="8665029" y="977714"/>
            <a:ext cx="3316513" cy="2921371"/>
          </a:xfrm>
          <a:prstGeom prst="rect">
            <a:avLst/>
          </a:prstGeom>
        </p:spPr>
      </p:pic>
      <p:pic>
        <p:nvPicPr>
          <p:cNvPr id="7" name="Picture 7">
            <a:extLst>
              <a:ext uri="{FF2B5EF4-FFF2-40B4-BE49-F238E27FC236}">
                <a16:creationId xmlns:a16="http://schemas.microsoft.com/office/drawing/2014/main" id="{4EAA90BC-BD8E-25E4-430E-01DC763EF2D5}"/>
              </a:ext>
            </a:extLst>
          </p:cNvPr>
          <p:cNvPicPr>
            <a:picLocks noChangeAspect="1"/>
          </p:cNvPicPr>
          <p:nvPr/>
        </p:nvPicPr>
        <p:blipFill>
          <a:blip r:embed="rId5"/>
          <a:stretch>
            <a:fillRect/>
          </a:stretch>
        </p:blipFill>
        <p:spPr>
          <a:xfrm>
            <a:off x="2155372" y="4105492"/>
            <a:ext cx="4093027" cy="2493302"/>
          </a:xfrm>
          <a:prstGeom prst="rect">
            <a:avLst/>
          </a:prstGeom>
        </p:spPr>
      </p:pic>
      <p:pic>
        <p:nvPicPr>
          <p:cNvPr id="8" name="Picture 8">
            <a:extLst>
              <a:ext uri="{FF2B5EF4-FFF2-40B4-BE49-F238E27FC236}">
                <a16:creationId xmlns:a16="http://schemas.microsoft.com/office/drawing/2014/main" id="{824340B3-C8DA-E345-50F1-EBE10FA1CB74}"/>
              </a:ext>
            </a:extLst>
          </p:cNvPr>
          <p:cNvPicPr>
            <a:picLocks noChangeAspect="1"/>
          </p:cNvPicPr>
          <p:nvPr/>
        </p:nvPicPr>
        <p:blipFill>
          <a:blip r:embed="rId6"/>
          <a:stretch>
            <a:fillRect/>
          </a:stretch>
        </p:blipFill>
        <p:spPr>
          <a:xfrm>
            <a:off x="6683829" y="4104242"/>
            <a:ext cx="3991427" cy="2495800"/>
          </a:xfrm>
          <a:prstGeom prst="rect">
            <a:avLst/>
          </a:prstGeom>
        </p:spPr>
      </p:pic>
    </p:spTree>
    <p:extLst>
      <p:ext uri="{BB962C8B-B14F-4D97-AF65-F5344CB8AC3E}">
        <p14:creationId xmlns:p14="http://schemas.microsoft.com/office/powerpoint/2010/main" val="1241612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7971-F188-6218-7DAD-6902C1C5B81A}"/>
              </a:ext>
            </a:extLst>
          </p:cNvPr>
          <p:cNvSpPr>
            <a:spLocks noGrp="1"/>
          </p:cNvSpPr>
          <p:nvPr>
            <p:ph type="title"/>
          </p:nvPr>
        </p:nvSpPr>
        <p:spPr>
          <a:xfrm>
            <a:off x="-287857" y="671060"/>
            <a:ext cx="10213200" cy="1112836"/>
          </a:xfrm>
        </p:spPr>
        <p:txBody>
          <a:bodyPr/>
          <a:lstStyle/>
          <a:p>
            <a:pPr marL="359410" lvl="1">
              <a:lnSpc>
                <a:spcPct val="150000"/>
              </a:lnSpc>
              <a:spcBef>
                <a:spcPts val="500"/>
              </a:spcBef>
            </a:pPr>
            <a:r>
              <a:rPr lang="en-US" sz="3200" b="1" kern="1200" dirty="0">
                <a:solidFill>
                  <a:schemeClr val="tx1"/>
                </a:solidFill>
                <a:latin typeface="Arial Black"/>
                <a:ea typeface="+mj-ea"/>
                <a:cs typeface="+mj-cs"/>
              </a:rPr>
              <a:t>Data-Preprocessing</a:t>
            </a:r>
            <a:endParaRPr lang="en-US">
              <a:ea typeface="+mj-ea"/>
              <a:cs typeface="+mj-cs"/>
            </a:endParaRPr>
          </a:p>
          <a:p>
            <a:endParaRPr lang="en-US" b="1" dirty="0">
              <a:latin typeface="Arial Black"/>
            </a:endParaRPr>
          </a:p>
        </p:txBody>
      </p:sp>
      <p:sp>
        <p:nvSpPr>
          <p:cNvPr id="3" name="Content Placeholder 2">
            <a:extLst>
              <a:ext uri="{FF2B5EF4-FFF2-40B4-BE49-F238E27FC236}">
                <a16:creationId xmlns:a16="http://schemas.microsoft.com/office/drawing/2014/main" id="{40B04919-727A-917F-9F49-6AECE9B97325}"/>
              </a:ext>
            </a:extLst>
          </p:cNvPr>
          <p:cNvSpPr>
            <a:spLocks noGrp="1"/>
          </p:cNvSpPr>
          <p:nvPr>
            <p:ph idx="1"/>
          </p:nvPr>
        </p:nvSpPr>
        <p:spPr/>
        <p:txBody>
          <a:bodyPr vert="horz" lIns="91440" tIns="45720" rIns="91440" bIns="45720" rtlCol="0" anchor="t">
            <a:normAutofit/>
          </a:bodyPr>
          <a:lstStyle/>
          <a:p>
            <a:pPr marL="359410" indent="-359410"/>
            <a:r>
              <a:rPr lang="en-US" dirty="0">
                <a:ea typeface="+mn-lt"/>
                <a:cs typeface="+mn-lt"/>
              </a:rPr>
              <a:t>I have first looked for the null values present in the dataset and noticed that there were no null values present in the dataset. Then </a:t>
            </a:r>
            <a:r>
              <a:rPr lang="en-US" dirty="0" err="1">
                <a:ea typeface="+mn-lt"/>
                <a:cs typeface="+mn-lt"/>
              </a:rPr>
              <a:t>i</a:t>
            </a:r>
            <a:r>
              <a:rPr lang="en-US" dirty="0">
                <a:ea typeface="+mn-lt"/>
                <a:cs typeface="+mn-lt"/>
              </a:rPr>
              <a:t> performed text processing. Data usually comes from a variety of  sources and often in different formats. For this reason transforming  your raw data is essential. However, this is not a simple process, as  text data often contains redundant and repetitive words. This  means that processing the text data is the first step in our solution.  The fundamental steps involved in text preprocessing are, Cleaning  the raw data Tokenizing the cleaned data. </a:t>
            </a:r>
            <a:endParaRPr lang="en-US">
              <a:solidFill>
                <a:srgbClr val="000000">
                  <a:alpha val="60000"/>
                </a:srgbClr>
              </a:solidFill>
            </a:endParaRPr>
          </a:p>
        </p:txBody>
      </p:sp>
    </p:spTree>
    <p:extLst>
      <p:ext uri="{BB962C8B-B14F-4D97-AF65-F5344CB8AC3E}">
        <p14:creationId xmlns:p14="http://schemas.microsoft.com/office/powerpoint/2010/main" val="516120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EFC71-D6B4-2A39-0634-B6CE5DBB73AB}"/>
              </a:ext>
            </a:extLst>
          </p:cNvPr>
          <p:cNvSpPr>
            <a:spLocks noGrp="1"/>
          </p:cNvSpPr>
          <p:nvPr>
            <p:ph type="title"/>
          </p:nvPr>
        </p:nvSpPr>
        <p:spPr>
          <a:xfrm>
            <a:off x="1080001" y="1079500"/>
            <a:ext cx="3904750" cy="4689475"/>
          </a:xfrm>
        </p:spPr>
        <p:txBody>
          <a:bodyPr anchor="ctr">
            <a:normAutofit/>
          </a:bodyPr>
          <a:lstStyle/>
          <a:p>
            <a:pPr algn="ctr"/>
            <a:r>
              <a:rPr lang="en-US" sz="3400" b="1">
                <a:latin typeface="Arial Black"/>
              </a:rPr>
              <a:t>Steps Involved in Data-Preprocessing </a:t>
            </a:r>
            <a:endParaRPr lang="en-US" sz="3400"/>
          </a:p>
        </p:txBody>
      </p:sp>
      <p:cxnSp>
        <p:nvCxnSpPr>
          <p:cNvPr id="11" name="Straight Connector 10">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342900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59A4129-994F-E00F-AC9F-4E900F78D4C8}"/>
              </a:ext>
            </a:extLst>
          </p:cNvPr>
          <p:cNvGraphicFramePr>
            <a:graphicFrameLocks noGrp="1"/>
          </p:cNvGraphicFramePr>
          <p:nvPr>
            <p:ph idx="1"/>
            <p:extLst>
              <p:ext uri="{D42A27DB-BD31-4B8C-83A1-F6EECF244321}">
                <p14:modId xmlns:p14="http://schemas.microsoft.com/office/powerpoint/2010/main" val="186105923"/>
              </p:ext>
            </p:extLst>
          </p:nvPr>
        </p:nvGraphicFramePr>
        <p:xfrm>
          <a:off x="6654799" y="531814"/>
          <a:ext cx="4996207" cy="5783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8233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2EE047-566C-48D4-9F44-4BB3B58F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1F2DBE-43A8-792A-5C13-5C006F5E29AB}"/>
              </a:ext>
            </a:extLst>
          </p:cNvPr>
          <p:cNvSpPr>
            <a:spLocks noGrp="1"/>
          </p:cNvSpPr>
          <p:nvPr>
            <p:ph type="title"/>
          </p:nvPr>
        </p:nvSpPr>
        <p:spPr>
          <a:xfrm>
            <a:off x="990000" y="945926"/>
            <a:ext cx="3531600" cy="2483074"/>
          </a:xfrm>
        </p:spPr>
        <p:txBody>
          <a:bodyPr anchor="t">
            <a:normAutofit/>
          </a:bodyPr>
          <a:lstStyle/>
          <a:p>
            <a:r>
              <a:rPr lang="en-US" b="1" dirty="0">
                <a:latin typeface="Arial Black"/>
              </a:rPr>
              <a:t>Set Of Assumptions Related To The Problem</a:t>
            </a:r>
          </a:p>
        </p:txBody>
      </p:sp>
      <p:graphicFrame>
        <p:nvGraphicFramePr>
          <p:cNvPr id="20" name="Content Placeholder 2">
            <a:extLst>
              <a:ext uri="{FF2B5EF4-FFF2-40B4-BE49-F238E27FC236}">
                <a16:creationId xmlns:a16="http://schemas.microsoft.com/office/drawing/2014/main" id="{DC04F492-23C6-8EC4-6A6C-691EB6BE9A7D}"/>
              </a:ext>
            </a:extLst>
          </p:cNvPr>
          <p:cNvGraphicFramePr>
            <a:graphicFrameLocks noGrp="1"/>
          </p:cNvGraphicFramePr>
          <p:nvPr>
            <p:ph idx="1"/>
          </p:nvPr>
        </p:nvGraphicFramePr>
        <p:xfrm>
          <a:off x="4997457" y="935999"/>
          <a:ext cx="6114543" cy="4832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a:extLst>
              <a:ext uri="{FF2B5EF4-FFF2-40B4-BE49-F238E27FC236}">
                <a16:creationId xmlns:a16="http://schemas.microsoft.com/office/drawing/2014/main" id="{B48EE24C-0DEE-4852-98D1-766934BDA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8100000" flipH="1">
            <a:off x="1119768" y="3861832"/>
            <a:ext cx="1785984" cy="2211229"/>
            <a:chOff x="3125006" y="3171595"/>
            <a:chExt cx="1785984" cy="2211229"/>
          </a:xfrm>
        </p:grpSpPr>
        <p:grpSp>
          <p:nvGrpSpPr>
            <p:cNvPr id="11" name="Group 10">
              <a:extLst>
                <a:ext uri="{FF2B5EF4-FFF2-40B4-BE49-F238E27FC236}">
                  <a16:creationId xmlns:a16="http://schemas.microsoft.com/office/drawing/2014/main" id="{C6CBEAFE-2CF0-4684-B451-EB4CC26C1CA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5" name="Straight Connector 14">
                <a:extLst>
                  <a:ext uri="{FF2B5EF4-FFF2-40B4-BE49-F238E27FC236}">
                    <a16:creationId xmlns:a16="http://schemas.microsoft.com/office/drawing/2014/main" id="{8829D087-6E8C-49B4-8B14-A7322D6C92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6AD7EE-911D-452D-BB96-558319A672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Rectangle 30">
                <a:extLst>
                  <a:ext uri="{FF2B5EF4-FFF2-40B4-BE49-F238E27FC236}">
                    <a16:creationId xmlns:a16="http://schemas.microsoft.com/office/drawing/2014/main" id="{EFB3432A-F33E-4636-93EA-39E5DE75C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30">
                <a:extLst>
                  <a:ext uri="{FF2B5EF4-FFF2-40B4-BE49-F238E27FC236}">
                    <a16:creationId xmlns:a16="http://schemas.microsoft.com/office/drawing/2014/main" id="{201E85ED-EC70-4C1F-ADA1-385AFA3DB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596CFCCC-96DF-4A61-9E5D-558B1B9475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3" name="Freeform: Shape 12">
                <a:extLst>
                  <a:ext uri="{FF2B5EF4-FFF2-40B4-BE49-F238E27FC236}">
                    <a16:creationId xmlns:a16="http://schemas.microsoft.com/office/drawing/2014/main" id="{FC78AD6F-09CE-4B30-BD5B-385DC487E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4" name="Freeform: Shape 13">
                <a:extLst>
                  <a:ext uri="{FF2B5EF4-FFF2-40B4-BE49-F238E27FC236}">
                    <a16:creationId xmlns:a16="http://schemas.microsoft.com/office/drawing/2014/main" id="{5CE9B157-EB63-48A0-9199-65F4594C1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spTree>
    <p:extLst>
      <p:ext uri="{BB962C8B-B14F-4D97-AF65-F5344CB8AC3E}">
        <p14:creationId xmlns:p14="http://schemas.microsoft.com/office/powerpoint/2010/main" val="2977984472"/>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docProps/app.xml><?xml version="1.0" encoding="utf-8"?>
<Properties xmlns="http://schemas.openxmlformats.org/officeDocument/2006/extended-properties" xmlns:vt="http://schemas.openxmlformats.org/officeDocument/2006/docPropsVTypes">
  <Template>TF10001119</Template>
  <TotalTime>0</TotalTime>
  <Words>0</Words>
  <Application>Microsoft Office PowerPoint</Application>
  <PresentationFormat>Widescreen</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FrostyVTI</vt:lpstr>
      <vt:lpstr>Project Presentation  on Ratings Price Prediction </vt:lpstr>
      <vt:lpstr>Table Of Contents : </vt:lpstr>
      <vt:lpstr>Problem Statement and understanding :  </vt:lpstr>
      <vt:lpstr>EDA Steps and Visualization : </vt:lpstr>
      <vt:lpstr>EDA Steps and Visualization : </vt:lpstr>
      <vt:lpstr>Review Loud Words In Ratings : </vt:lpstr>
      <vt:lpstr>Data-Preprocessing </vt:lpstr>
      <vt:lpstr>Steps Involved in Data-Preprocessing </vt:lpstr>
      <vt:lpstr>Set Of Assumptions Related To The Problem</vt:lpstr>
      <vt:lpstr>Different Model Accuracies </vt:lpstr>
      <vt:lpstr>Selection Of The Best Model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232</cp:revision>
  <dcterms:created xsi:type="dcterms:W3CDTF">2022-08-06T15:51:32Z</dcterms:created>
  <dcterms:modified xsi:type="dcterms:W3CDTF">2022-08-06T17:06:24Z</dcterms:modified>
</cp:coreProperties>
</file>